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1"/>
  </p:notesMasterIdLst>
  <p:sldIdLst>
    <p:sldId id="2147483263" r:id="rId6"/>
    <p:sldId id="2147377802" r:id="rId7"/>
    <p:sldId id="2147483365" r:id="rId8"/>
    <p:sldId id="2147379365" r:id="rId9"/>
    <p:sldId id="2147483264" r:id="rId10"/>
    <p:sldId id="2147379372" r:id="rId11"/>
    <p:sldId id="2147379366" r:id="rId12"/>
    <p:sldId id="2147483262" r:id="rId13"/>
    <p:sldId id="2147483266" r:id="rId14"/>
    <p:sldId id="2147379368" r:id="rId15"/>
    <p:sldId id="2147483265" r:id="rId16"/>
    <p:sldId id="2147483272" r:id="rId17"/>
    <p:sldId id="2147483269" r:id="rId18"/>
    <p:sldId id="2147483270" r:id="rId19"/>
    <p:sldId id="2147379378" r:id="rId20"/>
    <p:sldId id="2147483273" r:id="rId21"/>
    <p:sldId id="2147483368" r:id="rId22"/>
    <p:sldId id="2147483367" r:id="rId23"/>
    <p:sldId id="2147379377" r:id="rId24"/>
    <p:sldId id="2147483268" r:id="rId25"/>
    <p:sldId id="2147379384" r:id="rId26"/>
    <p:sldId id="2147379385" r:id="rId27"/>
    <p:sldId id="2147377805" r:id="rId28"/>
    <p:sldId id="2147483366" r:id="rId29"/>
    <p:sldId id="2147483364" r:id="rId3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ACA08A2-83C9-47B7-A210-305509C588AD}">
          <p14:sldIdLst>
            <p14:sldId id="2147483263"/>
            <p14:sldId id="2147377802"/>
          </p14:sldIdLst>
        </p14:section>
        <p14:section name="1.プロジェクト概要" id="{08B97C2C-A74E-4AFC-979F-95F3CA8FD223}">
          <p14:sldIdLst>
            <p14:sldId id="2147483365"/>
            <p14:sldId id="2147379365"/>
            <p14:sldId id="2147483264"/>
            <p14:sldId id="2147379372"/>
          </p14:sldIdLst>
        </p14:section>
        <p14:section name="2.プロジェクト・スコープ" id="{294ECDE8-8DD1-4E54-A3AF-CFCD424688BE}">
          <p14:sldIdLst>
            <p14:sldId id="2147379366"/>
            <p14:sldId id="2147483262"/>
            <p14:sldId id="2147483266"/>
            <p14:sldId id="2147379368"/>
            <p14:sldId id="2147483265"/>
            <p14:sldId id="2147483272"/>
            <p14:sldId id="2147483269"/>
            <p14:sldId id="2147483270"/>
            <p14:sldId id="2147379378"/>
            <p14:sldId id="2147483273"/>
            <p14:sldId id="2147483368"/>
            <p14:sldId id="2147483367"/>
            <p14:sldId id="2147379377"/>
          </p14:sldIdLst>
        </p14:section>
        <p14:section name="3.スケジュール" id="{876DBCDA-FF2D-4ED2-888B-97A329B0F111}">
          <p14:sldIdLst>
            <p14:sldId id="2147483268"/>
          </p14:sldIdLst>
        </p14:section>
        <p14:section name="4.コスト" id="{2549E092-E857-4A4E-8BA5-A29853FB47F4}">
          <p14:sldIdLst>
            <p14:sldId id="2147379384"/>
          </p14:sldIdLst>
        </p14:section>
        <p14:section name="5.リソース-プジェクト実施体制" id="{8DEA4D9C-DC56-4499-B1C4-7521FA51E1C3}">
          <p14:sldIdLst>
            <p14:sldId id="2147379385"/>
          </p14:sldIdLst>
        </p14:section>
        <p14:section name="6.その他補足資料" id="{5A03D2A3-B41F-4A00-9001-FB09534A05E5}">
          <p14:sldIdLst>
            <p14:sldId id="2147377805"/>
            <p14:sldId id="2147483366"/>
          </p14:sldIdLst>
        </p14:section>
        <p14:section name="end" id="{11BC595A-E212-4385-8351-AC503E538F60}">
          <p14:sldIdLst>
            <p14:sldId id="2147483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892A53-A79B-9856-4E74-B2BF191E53E3}" name="内山 裕弥" initials="裕内" userId="S::uchiyama-y2vw@mlit.go.jp::8d34b9d0-ec49-418d-b1de-019cf6b56da5" providerId="AD"/>
  <p188:author id="{06B1FB5A-B15D-A860-8BE8-61B54813D39C}" name="丁野 光理" initials="丁野"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17B"/>
    <a:srgbClr val="FFFFFF"/>
    <a:srgbClr val="7EBE9A"/>
    <a:srgbClr val="4B4B4B"/>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14D57-F11C-581B-4330-484B6C168A93}" v="3" dt="2026-02-10T17:29:51.870"/>
    <p1510:client id="{6B21683C-6483-4AC1-AA50-28C4259F98F8}" v="359" dt="2026-02-10T18:24:59.751"/>
    <p1510:client id="{CA9B732A-3A96-499C-A037-6F9028F34D51}" v="972" dt="2026-02-10T17:24:32.3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customXml/item2.xml" Type="http://schemas.openxmlformats.org/officeDocument/2006/relationships/customXml"/><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customXml/item3.xml" Type="http://schemas.openxmlformats.org/officeDocument/2006/relationships/customXml"/><Relationship Id="rId30" Target="slides/slide25.xml" Type="http://schemas.openxmlformats.org/officeDocument/2006/relationships/slide"/><Relationship Id="rId31" Target="notesMasters/notesMaster1.xml" Type="http://schemas.openxmlformats.org/officeDocument/2006/relationships/notesMaster"/><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changesInfos/changesInfo1.xml" Type="http://schemas.microsoft.com/office/2016/11/relationships/changesInfo"/><Relationship Id="rId37" Target="revisionInfo.xml" Type="http://schemas.microsoft.com/office/2015/10/relationships/revisionInfo"/><Relationship Id="rId38" Target="authors.xml" Type="http://schemas.microsoft.com/office/2018/10/relationships/authors"/><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口 功" userId="e5f83d1e-3007-4351-9666-ecc40d7c5cf7" providerId="ADAL" clId="{CA9B732A-3A96-499C-A037-6F9028F34D51}"/>
    <pc:docChg chg="undo custSel addSld delSld modSld sldOrd modSection">
      <pc:chgData name="水口 功" userId="e5f83d1e-3007-4351-9666-ecc40d7c5cf7" providerId="ADAL" clId="{CA9B732A-3A96-499C-A037-6F9028F34D51}" dt="2026-02-10T17:24:32.347" v="969" actId="20577"/>
      <pc:docMkLst>
        <pc:docMk/>
      </pc:docMkLst>
      <pc:sldChg chg="addSp delSp modSp mod">
        <pc:chgData name="水口 功" userId="e5f83d1e-3007-4351-9666-ecc40d7c5cf7" providerId="ADAL" clId="{CA9B732A-3A96-499C-A037-6F9028F34D51}" dt="2026-02-10T17:22:12.430" v="921" actId="166"/>
        <pc:sldMkLst>
          <pc:docMk/>
          <pc:sldMk cId="2081963132" sldId="2147379384"/>
        </pc:sldMkLst>
        <pc:spChg chg="mod ord">
          <ac:chgData name="水口 功" userId="e5f83d1e-3007-4351-9666-ecc40d7c5cf7" providerId="ADAL" clId="{CA9B732A-3A96-499C-A037-6F9028F34D51}" dt="2026-02-10T17:22:12.430" v="921" actId="166"/>
          <ac:spMkLst>
            <pc:docMk/>
            <pc:sldMk cId="2081963132" sldId="2147379384"/>
            <ac:spMk id="7" creationId="{2A3D6A80-37C5-577D-1FFC-D64A1062F968}"/>
          </ac:spMkLst>
        </pc:spChg>
        <pc:graphicFrameChg chg="add mod">
          <ac:chgData name="水口 功" userId="e5f83d1e-3007-4351-9666-ecc40d7c5cf7" providerId="ADAL" clId="{CA9B732A-3A96-499C-A037-6F9028F34D51}" dt="2026-02-10T17:22:04.983" v="919"/>
          <ac:graphicFrameMkLst>
            <pc:docMk/>
            <pc:sldMk cId="2081963132" sldId="2147379384"/>
            <ac:graphicFrameMk id="2" creationId="{8229C1E9-8511-DBEE-38F8-F28BBD47DFB8}"/>
          </ac:graphicFrameMkLst>
        </pc:graphicFrameChg>
        <pc:graphicFrameChg chg="del">
          <ac:chgData name="水口 功" userId="e5f83d1e-3007-4351-9666-ecc40d7c5cf7" providerId="ADAL" clId="{CA9B732A-3A96-499C-A037-6F9028F34D51}" dt="2026-02-10T17:22:04.114" v="918" actId="478"/>
          <ac:graphicFrameMkLst>
            <pc:docMk/>
            <pc:sldMk cId="2081963132" sldId="2147379384"/>
            <ac:graphicFrameMk id="3" creationId="{B7F2E791-9ABF-C360-CCEF-97D8C787A3F1}"/>
          </ac:graphicFrameMkLst>
        </pc:graphicFrameChg>
        <pc:graphicFrameChg chg="del">
          <ac:chgData name="水口 功" userId="e5f83d1e-3007-4351-9666-ecc40d7c5cf7" providerId="ADAL" clId="{CA9B732A-3A96-499C-A037-6F9028F34D51}" dt="2026-02-10T17:22:04.114" v="918" actId="478"/>
          <ac:graphicFrameMkLst>
            <pc:docMk/>
            <pc:sldMk cId="2081963132" sldId="2147379384"/>
            <ac:graphicFrameMk id="4" creationId="{274254DC-0DA6-B588-A528-8129F27CD2B1}"/>
          </ac:graphicFrameMkLst>
        </pc:graphicFrameChg>
        <pc:graphicFrameChg chg="add mod">
          <ac:chgData name="水口 功" userId="e5f83d1e-3007-4351-9666-ecc40d7c5cf7" providerId="ADAL" clId="{CA9B732A-3A96-499C-A037-6F9028F34D51}" dt="2026-02-10T17:22:04.983" v="919"/>
          <ac:graphicFrameMkLst>
            <pc:docMk/>
            <pc:sldMk cId="2081963132" sldId="2147379384"/>
            <ac:graphicFrameMk id="6" creationId="{CA62AB79-BE23-8EF7-E623-729C76792887}"/>
          </ac:graphicFrameMkLst>
        </pc:graphicFrameChg>
      </pc:sldChg>
      <pc:sldChg chg="del">
        <pc:chgData name="水口 功" userId="e5f83d1e-3007-4351-9666-ecc40d7c5cf7" providerId="ADAL" clId="{CA9B732A-3A96-499C-A037-6F9028F34D51}" dt="2026-02-10T16:45:30.374" v="137" actId="47"/>
        <pc:sldMkLst>
          <pc:docMk/>
          <pc:sldMk cId="3768165954" sldId="2147379390"/>
        </pc:sldMkLst>
      </pc:sldChg>
      <pc:sldChg chg="addSp delSp modSp mod">
        <pc:chgData name="水口 功" userId="e5f83d1e-3007-4351-9666-ecc40d7c5cf7" providerId="ADAL" clId="{CA9B732A-3A96-499C-A037-6F9028F34D51}" dt="2026-02-10T17:24:32.347" v="969" actId="20577"/>
        <pc:sldMkLst>
          <pc:docMk/>
          <pc:sldMk cId="3353923681" sldId="2147483270"/>
        </pc:sldMkLst>
        <pc:spChg chg="add mod">
          <ac:chgData name="水口 功" userId="e5f83d1e-3007-4351-9666-ecc40d7c5cf7" providerId="ADAL" clId="{CA9B732A-3A96-499C-A037-6F9028F34D51}" dt="2026-02-10T17:23:03.108" v="922"/>
          <ac:spMkLst>
            <pc:docMk/>
            <pc:sldMk cId="3353923681" sldId="2147483270"/>
            <ac:spMk id="2" creationId="{7AD5C6BE-2624-41D0-A7A2-58043C67F2BE}"/>
          </ac:spMkLst>
        </pc:spChg>
        <pc:spChg chg="add mod">
          <ac:chgData name="水口 功" userId="e5f83d1e-3007-4351-9666-ecc40d7c5cf7" providerId="ADAL" clId="{CA9B732A-3A96-499C-A037-6F9028F34D51}" dt="2026-02-10T17:23:03.108" v="922"/>
          <ac:spMkLst>
            <pc:docMk/>
            <pc:sldMk cId="3353923681" sldId="2147483270"/>
            <ac:spMk id="3" creationId="{1822E8E8-A002-1E1B-3244-D17D9C300E4E}"/>
          </ac:spMkLst>
        </pc:spChg>
        <pc:spChg chg="add mod">
          <ac:chgData name="水口 功" userId="e5f83d1e-3007-4351-9666-ecc40d7c5cf7" providerId="ADAL" clId="{CA9B732A-3A96-499C-A037-6F9028F34D51}" dt="2026-02-10T17:23:03.108" v="922"/>
          <ac:spMkLst>
            <pc:docMk/>
            <pc:sldMk cId="3353923681" sldId="2147483270"/>
            <ac:spMk id="9" creationId="{D8E3150F-CB6A-A156-CDC3-FF28F1CE6857}"/>
          </ac:spMkLst>
        </pc:spChg>
        <pc:spChg chg="add mod">
          <ac:chgData name="水口 功" userId="e5f83d1e-3007-4351-9666-ecc40d7c5cf7" providerId="ADAL" clId="{CA9B732A-3A96-499C-A037-6F9028F34D51}" dt="2026-02-10T17:23:03.108" v="922"/>
          <ac:spMkLst>
            <pc:docMk/>
            <pc:sldMk cId="3353923681" sldId="2147483270"/>
            <ac:spMk id="12" creationId="{4033E3D6-4251-07E0-2173-CFB8B96E7941}"/>
          </ac:spMkLst>
        </pc:spChg>
        <pc:spChg chg="add mod">
          <ac:chgData name="水口 功" userId="e5f83d1e-3007-4351-9666-ecc40d7c5cf7" providerId="ADAL" clId="{CA9B732A-3A96-499C-A037-6F9028F34D51}" dt="2026-02-10T17:23:03.108" v="922"/>
          <ac:spMkLst>
            <pc:docMk/>
            <pc:sldMk cId="3353923681" sldId="2147483270"/>
            <ac:spMk id="13" creationId="{66DC2ADB-C324-D103-D87B-066262588E89}"/>
          </ac:spMkLst>
        </pc:spChg>
        <pc:spChg chg="mod">
          <ac:chgData name="水口 功" userId="e5f83d1e-3007-4351-9666-ecc40d7c5cf7" providerId="ADAL" clId="{CA9B732A-3A96-499C-A037-6F9028F34D51}" dt="2026-02-10T17:23:48.709" v="928" actId="1076"/>
          <ac:spMkLst>
            <pc:docMk/>
            <pc:sldMk cId="3353923681" sldId="2147483270"/>
            <ac:spMk id="16" creationId="{B18E46B4-6D30-4074-970E-F330E8399E21}"/>
          </ac:spMkLst>
        </pc:spChg>
        <pc:spChg chg="add mod">
          <ac:chgData name="水口 功" userId="e5f83d1e-3007-4351-9666-ecc40d7c5cf7" providerId="ADAL" clId="{CA9B732A-3A96-499C-A037-6F9028F34D51}" dt="2026-02-10T17:23:03.108" v="922"/>
          <ac:spMkLst>
            <pc:docMk/>
            <pc:sldMk cId="3353923681" sldId="2147483270"/>
            <ac:spMk id="17" creationId="{15A7B67C-2AB7-AFF5-351B-391208F3FD9F}"/>
          </ac:spMkLst>
        </pc:spChg>
        <pc:spChg chg="add mod">
          <ac:chgData name="水口 功" userId="e5f83d1e-3007-4351-9666-ecc40d7c5cf7" providerId="ADAL" clId="{CA9B732A-3A96-499C-A037-6F9028F34D51}" dt="2026-02-10T17:23:03.108" v="922"/>
          <ac:spMkLst>
            <pc:docMk/>
            <pc:sldMk cId="3353923681" sldId="2147483270"/>
            <ac:spMk id="19" creationId="{7A294E21-9DB2-110F-FFEF-A342A4C1FF42}"/>
          </ac:spMkLst>
        </pc:spChg>
        <pc:spChg chg="add mod">
          <ac:chgData name="水口 功" userId="e5f83d1e-3007-4351-9666-ecc40d7c5cf7" providerId="ADAL" clId="{CA9B732A-3A96-499C-A037-6F9028F34D51}" dt="2026-02-10T17:23:03.108" v="922"/>
          <ac:spMkLst>
            <pc:docMk/>
            <pc:sldMk cId="3353923681" sldId="2147483270"/>
            <ac:spMk id="20" creationId="{65C5FD8D-6AEF-A596-E3DB-49F96498DEC6}"/>
          </ac:spMkLst>
        </pc:spChg>
        <pc:spChg chg="add mod">
          <ac:chgData name="水口 功" userId="e5f83d1e-3007-4351-9666-ecc40d7c5cf7" providerId="ADAL" clId="{CA9B732A-3A96-499C-A037-6F9028F34D51}" dt="2026-02-10T17:23:03.108" v="922"/>
          <ac:spMkLst>
            <pc:docMk/>
            <pc:sldMk cId="3353923681" sldId="2147483270"/>
            <ac:spMk id="22" creationId="{BB8C6091-C12E-CE8A-6C8D-35F3714BF793}"/>
          </ac:spMkLst>
        </pc:spChg>
        <pc:spChg chg="add mod">
          <ac:chgData name="水口 功" userId="e5f83d1e-3007-4351-9666-ecc40d7c5cf7" providerId="ADAL" clId="{CA9B732A-3A96-499C-A037-6F9028F34D51}" dt="2026-02-10T17:23:40.729" v="926"/>
          <ac:spMkLst>
            <pc:docMk/>
            <pc:sldMk cId="3353923681" sldId="2147483270"/>
            <ac:spMk id="23" creationId="{E4806C85-BA95-F2F5-4258-8F78AABCBE03}"/>
          </ac:spMkLst>
        </pc:spChg>
        <pc:spChg chg="add mod">
          <ac:chgData name="水口 功" userId="e5f83d1e-3007-4351-9666-ecc40d7c5cf7" providerId="ADAL" clId="{CA9B732A-3A96-499C-A037-6F9028F34D51}" dt="2026-02-10T17:23:40.729" v="926"/>
          <ac:spMkLst>
            <pc:docMk/>
            <pc:sldMk cId="3353923681" sldId="2147483270"/>
            <ac:spMk id="24" creationId="{4A01252F-932C-A238-FAF1-7B8F56CE4B49}"/>
          </ac:spMkLst>
        </pc:spChg>
        <pc:spChg chg="add mod">
          <ac:chgData name="水口 功" userId="e5f83d1e-3007-4351-9666-ecc40d7c5cf7" providerId="ADAL" clId="{CA9B732A-3A96-499C-A037-6F9028F34D51}" dt="2026-02-10T17:23:40.729" v="926"/>
          <ac:spMkLst>
            <pc:docMk/>
            <pc:sldMk cId="3353923681" sldId="2147483270"/>
            <ac:spMk id="25" creationId="{D8B83BA9-76F9-E172-4F03-DED5138ABDDE}"/>
          </ac:spMkLst>
        </pc:spChg>
        <pc:spChg chg="add mod">
          <ac:chgData name="水口 功" userId="e5f83d1e-3007-4351-9666-ecc40d7c5cf7" providerId="ADAL" clId="{CA9B732A-3A96-499C-A037-6F9028F34D51}" dt="2026-02-10T17:23:40.729" v="926"/>
          <ac:spMkLst>
            <pc:docMk/>
            <pc:sldMk cId="3353923681" sldId="2147483270"/>
            <ac:spMk id="26" creationId="{7FFAE0D8-AE14-6A1C-0DC4-4985F18F043D}"/>
          </ac:spMkLst>
        </pc:spChg>
        <pc:spChg chg="add mod">
          <ac:chgData name="水口 功" userId="e5f83d1e-3007-4351-9666-ecc40d7c5cf7" providerId="ADAL" clId="{CA9B732A-3A96-499C-A037-6F9028F34D51}" dt="2026-02-10T17:23:40.729" v="926"/>
          <ac:spMkLst>
            <pc:docMk/>
            <pc:sldMk cId="3353923681" sldId="2147483270"/>
            <ac:spMk id="27" creationId="{9CE00BAC-B08B-0E0A-AC6D-D8304D437346}"/>
          </ac:spMkLst>
        </pc:spChg>
        <pc:spChg chg="add mod">
          <ac:chgData name="水口 功" userId="e5f83d1e-3007-4351-9666-ecc40d7c5cf7" providerId="ADAL" clId="{CA9B732A-3A96-499C-A037-6F9028F34D51}" dt="2026-02-10T17:23:40.729" v="926"/>
          <ac:spMkLst>
            <pc:docMk/>
            <pc:sldMk cId="3353923681" sldId="2147483270"/>
            <ac:spMk id="29" creationId="{0C191E38-52F4-07DF-E96E-728E513C069D}"/>
          </ac:spMkLst>
        </pc:spChg>
        <pc:spChg chg="add del mod">
          <ac:chgData name="水口 功" userId="e5f83d1e-3007-4351-9666-ecc40d7c5cf7" providerId="ADAL" clId="{CA9B732A-3A96-499C-A037-6F9028F34D51}" dt="2026-02-10T17:23:43.113" v="927" actId="478"/>
          <ac:spMkLst>
            <pc:docMk/>
            <pc:sldMk cId="3353923681" sldId="2147483270"/>
            <ac:spMk id="31" creationId="{C7F52435-6DFC-7607-C992-0A9664FDE2E9}"/>
          </ac:spMkLst>
        </pc:spChg>
        <pc:spChg chg="add mod">
          <ac:chgData name="水口 功" userId="e5f83d1e-3007-4351-9666-ecc40d7c5cf7" providerId="ADAL" clId="{CA9B732A-3A96-499C-A037-6F9028F34D51}" dt="2026-02-10T17:24:05.937" v="942" actId="20577"/>
          <ac:spMkLst>
            <pc:docMk/>
            <pc:sldMk cId="3353923681" sldId="2147483270"/>
            <ac:spMk id="32" creationId="{C04A68DE-B6DC-DBF2-6095-6715D86FB313}"/>
          </ac:spMkLst>
        </pc:spChg>
        <pc:spChg chg="add mod">
          <ac:chgData name="水口 功" userId="e5f83d1e-3007-4351-9666-ecc40d7c5cf7" providerId="ADAL" clId="{CA9B732A-3A96-499C-A037-6F9028F34D51}" dt="2026-02-10T17:24:32.347" v="969" actId="20577"/>
          <ac:spMkLst>
            <pc:docMk/>
            <pc:sldMk cId="3353923681" sldId="2147483270"/>
            <ac:spMk id="34" creationId="{C79AE8E1-0412-AE33-2F1E-A53DB6278CB2}"/>
          </ac:spMkLst>
        </pc:spChg>
        <pc:spChg chg="del">
          <ac:chgData name="水口 功" userId="e5f83d1e-3007-4351-9666-ecc40d7c5cf7" providerId="ADAL" clId="{CA9B732A-3A96-499C-A037-6F9028F34D51}" dt="2026-02-10T17:23:33.551" v="925" actId="478"/>
          <ac:spMkLst>
            <pc:docMk/>
            <pc:sldMk cId="3353923681" sldId="2147483270"/>
            <ac:spMk id="76" creationId="{C59E2160-9E21-256F-0DD8-7A6E1AF5DBFC}"/>
          </ac:spMkLst>
        </pc:spChg>
        <pc:spChg chg="del">
          <ac:chgData name="水口 功" userId="e5f83d1e-3007-4351-9666-ecc40d7c5cf7" providerId="ADAL" clId="{CA9B732A-3A96-499C-A037-6F9028F34D51}" dt="2026-02-10T17:23:33.551" v="925" actId="478"/>
          <ac:spMkLst>
            <pc:docMk/>
            <pc:sldMk cId="3353923681" sldId="2147483270"/>
            <ac:spMk id="83" creationId="{DF4F27DC-CFF0-6C9F-499E-7623179B2654}"/>
          </ac:spMkLst>
        </pc:spChg>
        <pc:spChg chg="del">
          <ac:chgData name="水口 功" userId="e5f83d1e-3007-4351-9666-ecc40d7c5cf7" providerId="ADAL" clId="{CA9B732A-3A96-499C-A037-6F9028F34D51}" dt="2026-02-10T17:23:33.551" v="925" actId="478"/>
          <ac:spMkLst>
            <pc:docMk/>
            <pc:sldMk cId="3353923681" sldId="2147483270"/>
            <ac:spMk id="87" creationId="{E51097B1-7D60-6354-67AC-DC70EB8AAB89}"/>
          </ac:spMkLst>
        </pc:spChg>
        <pc:spChg chg="del">
          <ac:chgData name="水口 功" userId="e5f83d1e-3007-4351-9666-ecc40d7c5cf7" providerId="ADAL" clId="{CA9B732A-3A96-499C-A037-6F9028F34D51}" dt="2026-02-10T17:23:33.551" v="925" actId="478"/>
          <ac:spMkLst>
            <pc:docMk/>
            <pc:sldMk cId="3353923681" sldId="2147483270"/>
            <ac:spMk id="88" creationId="{92285702-A041-1F9A-9FBA-8518DA6194B8}"/>
          </ac:spMkLst>
        </pc:spChg>
        <pc:spChg chg="del">
          <ac:chgData name="水口 功" userId="e5f83d1e-3007-4351-9666-ecc40d7c5cf7" providerId="ADAL" clId="{CA9B732A-3A96-499C-A037-6F9028F34D51}" dt="2026-02-10T17:23:33.551" v="925" actId="478"/>
          <ac:spMkLst>
            <pc:docMk/>
            <pc:sldMk cId="3353923681" sldId="2147483270"/>
            <ac:spMk id="91" creationId="{25E4122C-92AE-3426-C801-8BF1B7D322D8}"/>
          </ac:spMkLst>
        </pc:spChg>
        <pc:cxnChg chg="add mod">
          <ac:chgData name="水口 功" userId="e5f83d1e-3007-4351-9666-ecc40d7c5cf7" providerId="ADAL" clId="{CA9B732A-3A96-499C-A037-6F9028F34D51}" dt="2026-02-10T17:23:03.108" v="922"/>
          <ac:cxnSpMkLst>
            <pc:docMk/>
            <pc:sldMk cId="3353923681" sldId="2147483270"/>
            <ac:cxnSpMk id="14" creationId="{CB107D63-D559-4046-EF32-40915CF47AE9}"/>
          </ac:cxnSpMkLst>
        </pc:cxnChg>
        <pc:cxnChg chg="del">
          <ac:chgData name="水口 功" userId="e5f83d1e-3007-4351-9666-ecc40d7c5cf7" providerId="ADAL" clId="{CA9B732A-3A96-499C-A037-6F9028F34D51}" dt="2026-02-10T17:23:33.551" v="925" actId="478"/>
          <ac:cxnSpMkLst>
            <pc:docMk/>
            <pc:sldMk cId="3353923681" sldId="2147483270"/>
            <ac:cxnSpMk id="15" creationId="{D172A1E9-F9C0-CEA7-28D5-60CC77C90AFD}"/>
          </ac:cxnSpMkLst>
        </pc:cxnChg>
        <pc:cxnChg chg="add mod">
          <ac:chgData name="水口 功" userId="e5f83d1e-3007-4351-9666-ecc40d7c5cf7" providerId="ADAL" clId="{CA9B732A-3A96-499C-A037-6F9028F34D51}" dt="2026-02-10T17:23:40.729" v="926"/>
          <ac:cxnSpMkLst>
            <pc:docMk/>
            <pc:sldMk cId="3353923681" sldId="2147483270"/>
            <ac:cxnSpMk id="28" creationId="{E5EDEE94-7DE2-932F-0BA0-559CB1226425}"/>
          </ac:cxnSpMkLst>
        </pc:cxnChg>
        <pc:cxnChg chg="del">
          <ac:chgData name="水口 功" userId="e5f83d1e-3007-4351-9666-ecc40d7c5cf7" providerId="ADAL" clId="{CA9B732A-3A96-499C-A037-6F9028F34D51}" dt="2026-02-10T17:23:33.551" v="925" actId="478"/>
          <ac:cxnSpMkLst>
            <pc:docMk/>
            <pc:sldMk cId="3353923681" sldId="2147483270"/>
            <ac:cxnSpMk id="90" creationId="{3D56BA57-D6F3-18CA-6565-B1F8EAC8CBFC}"/>
          </ac:cxnSpMkLst>
        </pc:cxnChg>
      </pc:sldChg>
      <pc:sldChg chg="mod modShow">
        <pc:chgData name="水口 功" userId="e5f83d1e-3007-4351-9666-ecc40d7c5cf7" providerId="ADAL" clId="{CA9B732A-3A96-499C-A037-6F9028F34D51}" dt="2026-02-09T13:49:26.411" v="0" actId="729"/>
        <pc:sldMkLst>
          <pc:docMk/>
          <pc:sldMk cId="3261886083" sldId="2147483278"/>
        </pc:sldMkLst>
      </pc:sldChg>
      <pc:sldChg chg="modSp mod">
        <pc:chgData name="水口 功" userId="e5f83d1e-3007-4351-9666-ecc40d7c5cf7" providerId="ADAL" clId="{CA9B732A-3A96-499C-A037-6F9028F34D51}" dt="2026-02-09T23:49:11.281" v="136" actId="1076"/>
        <pc:sldMkLst>
          <pc:docMk/>
          <pc:sldMk cId="31900248" sldId="2147483365"/>
        </pc:sldMkLst>
        <pc:spChg chg="mod">
          <ac:chgData name="水口 功" userId="e5f83d1e-3007-4351-9666-ecc40d7c5cf7" providerId="ADAL" clId="{CA9B732A-3A96-499C-A037-6F9028F34D51}" dt="2026-02-09T23:49:11.281" v="136" actId="1076"/>
          <ac:spMkLst>
            <pc:docMk/>
            <pc:sldMk cId="31900248" sldId="2147483365"/>
            <ac:spMk id="27" creationId="{A255751A-8950-8E98-98FC-1014CF8B43CB}"/>
          </ac:spMkLst>
        </pc:spChg>
      </pc:sldChg>
      <pc:sldChg chg="addSp modSp mod">
        <pc:chgData name="水口 功" userId="e5f83d1e-3007-4351-9666-ecc40d7c5cf7" providerId="ADAL" clId="{CA9B732A-3A96-499C-A037-6F9028F34D51}" dt="2026-02-09T13:50:42.243" v="132" actId="14100"/>
        <pc:sldMkLst>
          <pc:docMk/>
          <pc:sldMk cId="2884116552" sldId="2147483366"/>
        </pc:sldMkLst>
        <pc:spChg chg="add mod">
          <ac:chgData name="水口 功" userId="e5f83d1e-3007-4351-9666-ecc40d7c5cf7" providerId="ADAL" clId="{CA9B732A-3A96-499C-A037-6F9028F34D51}" dt="2026-02-09T13:50:42.243" v="132" actId="14100"/>
          <ac:spMkLst>
            <pc:docMk/>
            <pc:sldMk cId="2884116552" sldId="2147483366"/>
            <ac:spMk id="6" creationId="{76B424F6-AE80-964B-9FD3-7190538AB7C1}"/>
          </ac:spMkLst>
        </pc:spChg>
      </pc:sldChg>
      <pc:sldChg chg="addSp delSp modSp add mod">
        <pc:chgData name="水口 功" userId="e5f83d1e-3007-4351-9666-ecc40d7c5cf7" providerId="ADAL" clId="{CA9B732A-3A96-499C-A037-6F9028F34D51}" dt="2026-02-10T17:07:25.873" v="916" actId="1076"/>
        <pc:sldMkLst>
          <pc:docMk/>
          <pc:sldMk cId="3008368911" sldId="2147483367"/>
        </pc:sldMkLst>
        <pc:spChg chg="del">
          <ac:chgData name="水口 功" userId="e5f83d1e-3007-4351-9666-ecc40d7c5cf7" providerId="ADAL" clId="{CA9B732A-3A96-499C-A037-6F9028F34D51}" dt="2026-02-10T16:50:12.835" v="139" actId="478"/>
          <ac:spMkLst>
            <pc:docMk/>
            <pc:sldMk cId="3008368911" sldId="2147483367"/>
            <ac:spMk id="3" creationId="{3C74631D-5A6A-B311-A395-BB79AB1ADCB4}"/>
          </ac:spMkLst>
        </pc:spChg>
        <pc:spChg chg="del">
          <ac:chgData name="水口 功" userId="e5f83d1e-3007-4351-9666-ecc40d7c5cf7" providerId="ADAL" clId="{CA9B732A-3A96-499C-A037-6F9028F34D51}" dt="2026-02-10T16:50:12.835" v="139" actId="478"/>
          <ac:spMkLst>
            <pc:docMk/>
            <pc:sldMk cId="3008368911" sldId="2147483367"/>
            <ac:spMk id="5" creationId="{8DEC3C22-CF7D-E0EE-8D39-28592F7D602C}"/>
          </ac:spMkLst>
        </pc:spChg>
        <pc:spChg chg="add mod">
          <ac:chgData name="水口 功" userId="e5f83d1e-3007-4351-9666-ecc40d7c5cf7" providerId="ADAL" clId="{CA9B732A-3A96-499C-A037-6F9028F34D51}" dt="2026-02-10T17:06:08.516" v="829" actId="403"/>
          <ac:spMkLst>
            <pc:docMk/>
            <pc:sldMk cId="3008368911" sldId="2147483367"/>
            <ac:spMk id="6" creationId="{5E40B2FC-C369-B922-528B-94E342AA9CA4}"/>
          </ac:spMkLst>
        </pc:spChg>
        <pc:spChg chg="add mod">
          <ac:chgData name="水口 功" userId="e5f83d1e-3007-4351-9666-ecc40d7c5cf7" providerId="ADAL" clId="{CA9B732A-3A96-499C-A037-6F9028F34D51}" dt="2026-02-10T17:06:12.574" v="830" actId="403"/>
          <ac:spMkLst>
            <pc:docMk/>
            <pc:sldMk cId="3008368911" sldId="2147483367"/>
            <ac:spMk id="7" creationId="{D5BA578F-FF8B-A843-E6FE-1D2EC19EF392}"/>
          </ac:spMkLst>
        </pc:spChg>
        <pc:spChg chg="mod">
          <ac:chgData name="水口 功" userId="e5f83d1e-3007-4351-9666-ecc40d7c5cf7" providerId="ADAL" clId="{CA9B732A-3A96-499C-A037-6F9028F34D51}" dt="2026-02-10T17:00:32.486" v="449"/>
          <ac:spMkLst>
            <pc:docMk/>
            <pc:sldMk cId="3008368911" sldId="2147483367"/>
            <ac:spMk id="8" creationId="{A1D0DDC4-E973-E4D7-2272-C44377BD55D5}"/>
          </ac:spMkLst>
        </pc:spChg>
        <pc:spChg chg="del">
          <ac:chgData name="水口 功" userId="e5f83d1e-3007-4351-9666-ecc40d7c5cf7" providerId="ADAL" clId="{CA9B732A-3A96-499C-A037-6F9028F34D51}" dt="2026-02-10T16:50:12.835" v="139" actId="478"/>
          <ac:spMkLst>
            <pc:docMk/>
            <pc:sldMk cId="3008368911" sldId="2147483367"/>
            <ac:spMk id="13" creationId="{82651BA2-EFD0-C46C-DD5A-E739787AF977}"/>
          </ac:spMkLst>
        </pc:spChg>
        <pc:spChg chg="add mod">
          <ac:chgData name="水口 功" userId="e5f83d1e-3007-4351-9666-ecc40d7c5cf7" providerId="ADAL" clId="{CA9B732A-3A96-499C-A037-6F9028F34D51}" dt="2026-02-10T17:06:17.632" v="831" actId="1076"/>
          <ac:spMkLst>
            <pc:docMk/>
            <pc:sldMk cId="3008368911" sldId="2147483367"/>
            <ac:spMk id="28" creationId="{241F843A-8EB7-BC63-6A18-164EEF3E0F34}"/>
          </ac:spMkLst>
        </pc:spChg>
        <pc:spChg chg="add mod">
          <ac:chgData name="水口 功" userId="e5f83d1e-3007-4351-9666-ecc40d7c5cf7" providerId="ADAL" clId="{CA9B732A-3A96-499C-A037-6F9028F34D51}" dt="2026-02-10T17:06:08.516" v="829" actId="403"/>
          <ac:spMkLst>
            <pc:docMk/>
            <pc:sldMk cId="3008368911" sldId="2147483367"/>
            <ac:spMk id="29" creationId="{FA456B63-C0E9-9C70-021B-1E754737BB49}"/>
          </ac:spMkLst>
        </pc:spChg>
        <pc:spChg chg="add mod">
          <ac:chgData name="水口 功" userId="e5f83d1e-3007-4351-9666-ecc40d7c5cf7" providerId="ADAL" clId="{CA9B732A-3A96-499C-A037-6F9028F34D51}" dt="2026-02-10T17:01:31.310" v="462"/>
          <ac:spMkLst>
            <pc:docMk/>
            <pc:sldMk cId="3008368911" sldId="2147483367"/>
            <ac:spMk id="30" creationId="{15B89412-BBFB-1FCE-653D-37C305A2077A}"/>
          </ac:spMkLst>
        </pc:spChg>
        <pc:spChg chg="add mod">
          <ac:chgData name="水口 功" userId="e5f83d1e-3007-4351-9666-ecc40d7c5cf7" providerId="ADAL" clId="{CA9B732A-3A96-499C-A037-6F9028F34D51}" dt="2026-02-10T17:01:31.310" v="462"/>
          <ac:spMkLst>
            <pc:docMk/>
            <pc:sldMk cId="3008368911" sldId="2147483367"/>
            <ac:spMk id="31" creationId="{1C94564F-C619-4422-0B24-7B7E9688FA0C}"/>
          </ac:spMkLst>
        </pc:spChg>
        <pc:spChg chg="add mod">
          <ac:chgData name="水口 功" userId="e5f83d1e-3007-4351-9666-ecc40d7c5cf7" providerId="ADAL" clId="{CA9B732A-3A96-499C-A037-6F9028F34D51}" dt="2026-02-10T17:01:31.310" v="462"/>
          <ac:spMkLst>
            <pc:docMk/>
            <pc:sldMk cId="3008368911" sldId="2147483367"/>
            <ac:spMk id="32" creationId="{FD86362D-A87A-94A3-B741-D9200A61C624}"/>
          </ac:spMkLst>
        </pc:spChg>
        <pc:spChg chg="add mod">
          <ac:chgData name="水口 功" userId="e5f83d1e-3007-4351-9666-ecc40d7c5cf7" providerId="ADAL" clId="{CA9B732A-3A96-499C-A037-6F9028F34D51}" dt="2026-02-10T17:01:31.310" v="462"/>
          <ac:spMkLst>
            <pc:docMk/>
            <pc:sldMk cId="3008368911" sldId="2147483367"/>
            <ac:spMk id="33" creationId="{523A60D9-854B-06FB-5C5F-9C45D49D8C44}"/>
          </ac:spMkLst>
        </pc:spChg>
        <pc:spChg chg="add mod">
          <ac:chgData name="水口 功" userId="e5f83d1e-3007-4351-9666-ecc40d7c5cf7" providerId="ADAL" clId="{CA9B732A-3A96-499C-A037-6F9028F34D51}" dt="2026-02-10T17:02:53.197" v="518" actId="20577"/>
          <ac:spMkLst>
            <pc:docMk/>
            <pc:sldMk cId="3008368911" sldId="2147483367"/>
            <ac:spMk id="34" creationId="{32200018-85D1-C256-DBFD-BAD9DDEC955D}"/>
          </ac:spMkLst>
        </pc:spChg>
        <pc:spChg chg="add del mod">
          <ac:chgData name="水口 功" userId="e5f83d1e-3007-4351-9666-ecc40d7c5cf7" providerId="ADAL" clId="{CA9B732A-3A96-499C-A037-6F9028F34D51}" dt="2026-02-10T17:03:13.032" v="521" actId="478"/>
          <ac:spMkLst>
            <pc:docMk/>
            <pc:sldMk cId="3008368911" sldId="2147483367"/>
            <ac:spMk id="38" creationId="{23B398AA-711D-C295-FB65-07095C85445D}"/>
          </ac:spMkLst>
        </pc:spChg>
        <pc:spChg chg="add mod">
          <ac:chgData name="水口 功" userId="e5f83d1e-3007-4351-9666-ecc40d7c5cf7" providerId="ADAL" clId="{CA9B732A-3A96-499C-A037-6F9028F34D51}" dt="2026-02-10T17:07:25.873" v="916" actId="1076"/>
          <ac:spMkLst>
            <pc:docMk/>
            <pc:sldMk cId="3008368911" sldId="2147483367"/>
            <ac:spMk id="39" creationId="{72E63388-1F4C-D730-8AAF-2CEB4157F9BB}"/>
          </ac:spMkLst>
        </pc:spChg>
        <pc:grpChg chg="del">
          <ac:chgData name="水口 功" userId="e5f83d1e-3007-4351-9666-ecc40d7c5cf7" providerId="ADAL" clId="{CA9B732A-3A96-499C-A037-6F9028F34D51}" dt="2026-02-10T16:50:12.835" v="139" actId="478"/>
          <ac:grpSpMkLst>
            <pc:docMk/>
            <pc:sldMk cId="3008368911" sldId="2147483367"/>
            <ac:grpSpMk id="14" creationId="{546CB648-C2B4-7650-2EC0-B698845C181B}"/>
          </ac:grpSpMkLst>
        </pc:grpChg>
        <pc:graphicFrameChg chg="add del mod modGraphic">
          <ac:chgData name="水口 功" userId="e5f83d1e-3007-4351-9666-ecc40d7c5cf7" providerId="ADAL" clId="{CA9B732A-3A96-499C-A037-6F9028F34D51}" dt="2026-02-10T17:01:46.744" v="463" actId="478"/>
          <ac:graphicFrameMkLst>
            <pc:docMk/>
            <pc:sldMk cId="3008368911" sldId="2147483367"/>
            <ac:graphicFrameMk id="2" creationId="{590E93AD-2907-2741-ED3C-F2BF68CCDB19}"/>
          </ac:graphicFrameMkLst>
        </pc:graphicFrameChg>
        <pc:picChg chg="del">
          <ac:chgData name="水口 功" userId="e5f83d1e-3007-4351-9666-ecc40d7c5cf7" providerId="ADAL" clId="{CA9B732A-3A96-499C-A037-6F9028F34D51}" dt="2026-02-10T16:50:12.835" v="139" actId="478"/>
          <ac:picMkLst>
            <pc:docMk/>
            <pc:sldMk cId="3008368911" sldId="2147483367"/>
            <ac:picMk id="4" creationId="{EFF1C257-50B1-0F3B-E4BB-0D2D074E6764}"/>
          </ac:picMkLst>
        </pc:picChg>
        <pc:cxnChg chg="add mod">
          <ac:chgData name="水口 功" userId="e5f83d1e-3007-4351-9666-ecc40d7c5cf7" providerId="ADAL" clId="{CA9B732A-3A96-499C-A037-6F9028F34D51}" dt="2026-02-10T17:02:22.587" v="479" actId="1035"/>
          <ac:cxnSpMkLst>
            <pc:docMk/>
            <pc:sldMk cId="3008368911" sldId="2147483367"/>
            <ac:cxnSpMk id="36" creationId="{882F78A2-EE0B-17FC-FE03-D58EC0CB86F3}"/>
          </ac:cxnSpMkLst>
        </pc:cxnChg>
        <pc:cxnChg chg="add mod">
          <ac:chgData name="水口 功" userId="e5f83d1e-3007-4351-9666-ecc40d7c5cf7" providerId="ADAL" clId="{CA9B732A-3A96-499C-A037-6F9028F34D51}" dt="2026-02-10T17:02:37.804" v="486" actId="1035"/>
          <ac:cxnSpMkLst>
            <pc:docMk/>
            <pc:sldMk cId="3008368911" sldId="2147483367"/>
            <ac:cxnSpMk id="37" creationId="{EB9915CB-1A8F-1F83-A6B9-081C2AF5B879}"/>
          </ac:cxnSpMkLst>
        </pc:cxnChg>
      </pc:sldChg>
      <pc:sldChg chg="addSp modSp add mod ord">
        <pc:chgData name="水口 功" userId="e5f83d1e-3007-4351-9666-ecc40d7c5cf7" providerId="ADAL" clId="{CA9B732A-3A96-499C-A037-6F9028F34D51}" dt="2026-02-10T17:07:17.962" v="914" actId="1076"/>
        <pc:sldMkLst>
          <pc:docMk/>
          <pc:sldMk cId="3738689881" sldId="2147483368"/>
        </pc:sldMkLst>
        <pc:spChg chg="add mod">
          <ac:chgData name="水口 功" userId="e5f83d1e-3007-4351-9666-ecc40d7c5cf7" providerId="ADAL" clId="{CA9B732A-3A96-499C-A037-6F9028F34D51}" dt="2026-02-10T17:07:17.962" v="914" actId="1076"/>
          <ac:spMkLst>
            <pc:docMk/>
            <pc:sldMk cId="3738689881" sldId="2147483368"/>
            <ac:spMk id="3" creationId="{5DE7EBBC-7333-ABAA-4CB8-926E892482AE}"/>
          </ac:spMkLst>
        </pc:spChg>
      </pc:sldChg>
    </pc:docChg>
  </pc:docChgLst>
  <pc:docChgLst>
    <pc:chgData name="水口 功" userId="e5f83d1e-3007-4351-9666-ecc40d7c5cf7" providerId="ADAL" clId="{AD22E96D-47A4-4164-A9E1-7218F7E64639}"/>
    <pc:docChg chg="undo custSel addSld delSld modSld sldOrd delMainMaster modSection">
      <pc:chgData name="水口 功" userId="e5f83d1e-3007-4351-9666-ecc40d7c5cf7" providerId="ADAL" clId="{AD22E96D-47A4-4164-A9E1-7218F7E64639}" dt="2026-01-30T13:03:22.410" v="3920" actId="6549"/>
      <pc:docMkLst>
        <pc:docMk/>
      </pc:docMkLst>
      <pc:sldChg chg="del">
        <pc:chgData name="水口 功" userId="e5f83d1e-3007-4351-9666-ecc40d7c5cf7" providerId="ADAL" clId="{AD22E96D-47A4-4164-A9E1-7218F7E64639}" dt="2026-01-27T11:49:08.227" v="3246"/>
        <pc:sldMkLst>
          <pc:docMk/>
          <pc:sldMk cId="393464267" sldId="258"/>
        </pc:sldMkLst>
      </pc:sldChg>
      <pc:sldChg chg="del">
        <pc:chgData name="水口 功" userId="e5f83d1e-3007-4351-9666-ecc40d7c5cf7" providerId="ADAL" clId="{AD22E96D-47A4-4164-A9E1-7218F7E64639}" dt="2026-01-26T10:42:38.779" v="818" actId="47"/>
        <pc:sldMkLst>
          <pc:docMk/>
          <pc:sldMk cId="4085005087" sldId="281"/>
        </pc:sldMkLst>
      </pc:sldChg>
      <pc:sldChg chg="addSp modSp mod">
        <pc:chgData name="水口 功" userId="e5f83d1e-3007-4351-9666-ecc40d7c5cf7" providerId="ADAL" clId="{AD22E96D-47A4-4164-A9E1-7218F7E64639}" dt="2026-01-29T02:44:51.527" v="3773" actId="207"/>
        <pc:sldMkLst>
          <pc:docMk/>
          <pc:sldMk cId="1421869147" sldId="2147377792"/>
        </pc:sldMkLst>
      </pc:sldChg>
      <pc:sldChg chg="modSp mod">
        <pc:chgData name="水口 功" userId="e5f83d1e-3007-4351-9666-ecc40d7c5cf7" providerId="ADAL" clId="{AD22E96D-47A4-4164-A9E1-7218F7E64639}" dt="2026-01-27T11:31:36.881" v="2633" actId="207"/>
        <pc:sldMkLst>
          <pc:docMk/>
          <pc:sldMk cId="2771404313" sldId="2147377802"/>
        </pc:sldMkLst>
        <pc:spChg chg="mod">
          <ac:chgData name="水口 功" userId="e5f83d1e-3007-4351-9666-ecc40d7c5cf7" providerId="ADAL" clId="{AD22E96D-47A4-4164-A9E1-7218F7E64639}" dt="2026-01-27T11:31:36.881" v="2633" actId="207"/>
          <ac:spMkLst>
            <pc:docMk/>
            <pc:sldMk cId="2771404313" sldId="2147377802"/>
            <ac:spMk id="35" creationId="{74DE8298-DDC8-66FF-483D-37A26CA822D9}"/>
          </ac:spMkLst>
        </pc:spChg>
      </pc:sldChg>
      <pc:sldChg chg="modSp">
        <pc:chgData name="水口 功" userId="e5f83d1e-3007-4351-9666-ecc40d7c5cf7" providerId="ADAL" clId="{AD22E96D-47A4-4164-A9E1-7218F7E64639}" dt="2026-01-26T11:16:12.387" v="1805"/>
        <pc:sldMkLst>
          <pc:docMk/>
          <pc:sldMk cId="4063992222" sldId="2147377805"/>
        </pc:sldMkLst>
        <pc:spChg chg="mod">
          <ac:chgData name="水口 功" userId="e5f83d1e-3007-4351-9666-ecc40d7c5cf7" providerId="ADAL" clId="{AD22E96D-47A4-4164-A9E1-7218F7E64639}" dt="2026-01-26T11:16:12.387" v="1805"/>
          <ac:spMkLst>
            <pc:docMk/>
            <pc:sldMk cId="4063992222" sldId="2147377805"/>
            <ac:spMk id="35" creationId="{74DE8298-DDC8-66FF-483D-37A26CA822D9}"/>
          </ac:spMkLst>
        </pc:spChg>
      </pc:sldChg>
      <pc:sldChg chg="addSp modSp mod">
        <pc:chgData name="水口 功" userId="e5f83d1e-3007-4351-9666-ecc40d7c5cf7" providerId="ADAL" clId="{AD22E96D-47A4-4164-A9E1-7218F7E64639}" dt="2026-01-27T11:31:31.819" v="2632" actId="207"/>
        <pc:sldMkLst>
          <pc:docMk/>
          <pc:sldMk cId="2523788589" sldId="2147379365"/>
        </pc:sldMkLst>
        <pc:spChg chg="mod">
          <ac:chgData name="水口 功" userId="e5f83d1e-3007-4351-9666-ecc40d7c5cf7" providerId="ADAL" clId="{AD22E96D-47A4-4164-A9E1-7218F7E64639}" dt="2026-01-26T10:52:36.042" v="849" actId="1076"/>
          <ac:spMkLst>
            <pc:docMk/>
            <pc:sldMk cId="2523788589" sldId="2147379365"/>
            <ac:spMk id="3" creationId="{476FE6B3-09B8-1896-EA9C-ED7F42070FE9}"/>
          </ac:spMkLst>
        </pc:spChg>
        <pc:spChg chg="mod">
          <ac:chgData name="水口 功" userId="e5f83d1e-3007-4351-9666-ecc40d7c5cf7" providerId="ADAL" clId="{AD22E96D-47A4-4164-A9E1-7218F7E64639}" dt="2026-01-26T10:52:22.027" v="838" actId="14100"/>
          <ac:spMkLst>
            <pc:docMk/>
            <pc:sldMk cId="2523788589" sldId="2147379365"/>
            <ac:spMk id="13" creationId="{4EE68453-A0F8-D6DD-FFF9-DA9236720AEF}"/>
          </ac:spMkLst>
        </pc:spChg>
        <pc:spChg chg="mod">
          <ac:chgData name="水口 功" userId="e5f83d1e-3007-4351-9666-ecc40d7c5cf7" providerId="ADAL" clId="{AD22E96D-47A4-4164-A9E1-7218F7E64639}" dt="2026-01-26T10:47:48.268" v="820" actId="1076"/>
          <ac:spMkLst>
            <pc:docMk/>
            <pc:sldMk cId="2523788589" sldId="2147379365"/>
            <ac:spMk id="16" creationId="{8BF732E4-C000-B0F2-8D31-03E996F65268}"/>
          </ac:spMkLst>
        </pc:spChg>
        <pc:spChg chg="mod">
          <ac:chgData name="水口 功" userId="e5f83d1e-3007-4351-9666-ecc40d7c5cf7" providerId="ADAL" clId="{AD22E96D-47A4-4164-A9E1-7218F7E64639}" dt="2026-01-26T11:14:48.985" v="1784"/>
          <ac:spMkLst>
            <pc:docMk/>
            <pc:sldMk cId="2523788589" sldId="2147379365"/>
            <ac:spMk id="35" creationId="{74DE8298-DDC8-66FF-483D-37A26CA822D9}"/>
          </ac:spMkLst>
        </pc:spChg>
      </pc:sldChg>
      <pc:sldChg chg="addSp delSp modSp mod">
        <pc:chgData name="水口 功" userId="e5f83d1e-3007-4351-9666-ecc40d7c5cf7" providerId="ADAL" clId="{AD22E96D-47A4-4164-A9E1-7218F7E64639}" dt="2026-01-26T11:15:08.865" v="1788"/>
        <pc:sldMkLst>
          <pc:docMk/>
          <pc:sldMk cId="2807162225" sldId="2147379366"/>
        </pc:sldMkLst>
        <pc:spChg chg="add mod">
          <ac:chgData name="水口 功" userId="e5f83d1e-3007-4351-9666-ecc40d7c5cf7" providerId="ADAL" clId="{AD22E96D-47A4-4164-A9E1-7218F7E64639}" dt="2026-01-26T10:58:45.031" v="1146" actId="208"/>
          <ac:spMkLst>
            <pc:docMk/>
            <pc:sldMk cId="2807162225" sldId="2147379366"/>
            <ac:spMk id="7" creationId="{9A532F3C-A3F7-58F5-71F6-E86308A630D0}"/>
          </ac:spMkLst>
        </pc:spChg>
        <pc:spChg chg="mod">
          <ac:chgData name="水口 功" userId="e5f83d1e-3007-4351-9666-ecc40d7c5cf7" providerId="ADAL" clId="{AD22E96D-47A4-4164-A9E1-7218F7E64639}" dt="2026-01-26T11:15:08.865" v="1788"/>
          <ac:spMkLst>
            <pc:docMk/>
            <pc:sldMk cId="2807162225" sldId="2147379366"/>
            <ac:spMk id="35" creationId="{74DE8298-DDC8-66FF-483D-37A26CA822D9}"/>
          </ac:spMkLst>
        </pc:spChg>
        <pc:spChg chg="mod">
          <ac:chgData name="水口 功" userId="e5f83d1e-3007-4351-9666-ecc40d7c5cf7" providerId="ADAL" clId="{AD22E96D-47A4-4164-A9E1-7218F7E64639}" dt="2026-01-26T10:57:14.497" v="1113" actId="207"/>
          <ac:spMkLst>
            <pc:docMk/>
            <pc:sldMk cId="2807162225" sldId="2147379366"/>
            <ac:spMk id="46" creationId="{B5C3AD19-58AE-958F-D206-412CA6DAF380}"/>
          </ac:spMkLst>
        </pc:spChg>
        <pc:spChg chg="mod">
          <ac:chgData name="水口 功" userId="e5f83d1e-3007-4351-9666-ecc40d7c5cf7" providerId="ADAL" clId="{AD22E96D-47A4-4164-A9E1-7218F7E64639}" dt="2026-01-26T10:57:14.497" v="1113" actId="207"/>
          <ac:spMkLst>
            <pc:docMk/>
            <pc:sldMk cId="2807162225" sldId="2147379366"/>
            <ac:spMk id="47" creationId="{A38B773F-4C80-F57F-4D35-C6492F8D665F}"/>
          </ac:spMkLst>
        </pc:spChg>
        <pc:spChg chg="mod">
          <ac:chgData name="水口 功" userId="e5f83d1e-3007-4351-9666-ecc40d7c5cf7" providerId="ADAL" clId="{AD22E96D-47A4-4164-A9E1-7218F7E64639}" dt="2026-01-26T10:57:14.497" v="1113" actId="207"/>
          <ac:spMkLst>
            <pc:docMk/>
            <pc:sldMk cId="2807162225" sldId="2147379366"/>
            <ac:spMk id="48" creationId="{629022C3-F17D-A4C1-A3F3-D3A9E3C4C761}"/>
          </ac:spMkLst>
        </pc:spChg>
        <pc:spChg chg="mod">
          <ac:chgData name="水口 功" userId="e5f83d1e-3007-4351-9666-ecc40d7c5cf7" providerId="ADAL" clId="{AD22E96D-47A4-4164-A9E1-7218F7E64639}" dt="2026-01-26T10:57:14.497" v="1113" actId="207"/>
          <ac:spMkLst>
            <pc:docMk/>
            <pc:sldMk cId="2807162225" sldId="2147379366"/>
            <ac:spMk id="50" creationId="{C160E033-D1E6-288F-3A7E-90927136B5E1}"/>
          </ac:spMkLst>
        </pc:spChg>
        <pc:spChg chg="mod">
          <ac:chgData name="水口 功" userId="e5f83d1e-3007-4351-9666-ecc40d7c5cf7" providerId="ADAL" clId="{AD22E96D-47A4-4164-A9E1-7218F7E64639}" dt="2026-01-26T10:57:14.497" v="1113" actId="207"/>
          <ac:spMkLst>
            <pc:docMk/>
            <pc:sldMk cId="2807162225" sldId="2147379366"/>
            <ac:spMk id="55" creationId="{A329B0A4-A300-EE03-9555-2F17838BC37E}"/>
          </ac:spMkLst>
        </pc:spChg>
      </pc:sldChg>
      <pc:sldChg chg="modSp mod">
        <pc:chgData name="水口 功" userId="e5f83d1e-3007-4351-9666-ecc40d7c5cf7" providerId="ADAL" clId="{AD22E96D-47A4-4164-A9E1-7218F7E64639}" dt="2026-01-29T02:45:17.996" v="3774" actId="207"/>
        <pc:sldMkLst>
          <pc:docMk/>
          <pc:sldMk cId="106547437" sldId="2147379368"/>
        </pc:sldMkLst>
        <pc:spChg chg="mod">
          <ac:chgData name="水口 功" userId="e5f83d1e-3007-4351-9666-ecc40d7c5cf7" providerId="ADAL" clId="{AD22E96D-47A4-4164-A9E1-7218F7E64639}" dt="2026-01-27T11:32:31.992" v="2643" actId="207"/>
          <ac:spMkLst>
            <pc:docMk/>
            <pc:sldMk cId="106547437" sldId="2147379368"/>
            <ac:spMk id="6" creationId="{7016D21F-B090-B730-3691-09E2323BC3DA}"/>
          </ac:spMkLst>
        </pc:spChg>
        <pc:spChg chg="mod">
          <ac:chgData name="水口 功" userId="e5f83d1e-3007-4351-9666-ecc40d7c5cf7" providerId="ADAL" clId="{AD22E96D-47A4-4164-A9E1-7218F7E64639}" dt="2026-01-26T11:15:20.142" v="1791"/>
          <ac:spMkLst>
            <pc:docMk/>
            <pc:sldMk cId="106547437" sldId="2147379368"/>
            <ac:spMk id="35" creationId="{74DE8298-DDC8-66FF-483D-37A26CA822D9}"/>
          </ac:spMkLst>
        </pc:spChg>
        <pc:graphicFrameChg chg="mod modGraphic">
          <ac:chgData name="水口 功" userId="e5f83d1e-3007-4351-9666-ecc40d7c5cf7" providerId="ADAL" clId="{AD22E96D-47A4-4164-A9E1-7218F7E64639}" dt="2026-01-29T02:45:17.996" v="3774" actId="207"/>
          <ac:graphicFrameMkLst>
            <pc:docMk/>
            <pc:sldMk cId="106547437" sldId="2147379368"/>
            <ac:graphicFrameMk id="9" creationId="{7EC759F9-244F-41AB-4B01-889A435BFFDD}"/>
          </ac:graphicFrameMkLst>
        </pc:graphicFrameChg>
      </pc:sldChg>
      <pc:sldChg chg="modSp">
        <pc:chgData name="水口 功" userId="e5f83d1e-3007-4351-9666-ecc40d7c5cf7" providerId="ADAL" clId="{AD22E96D-47A4-4164-A9E1-7218F7E64639}" dt="2026-01-26T11:15:04.122" v="1787"/>
        <pc:sldMkLst>
          <pc:docMk/>
          <pc:sldMk cId="2507462746" sldId="2147379372"/>
        </pc:sldMkLst>
        <pc:spChg chg="mod">
          <ac:chgData name="水口 功" userId="e5f83d1e-3007-4351-9666-ecc40d7c5cf7" providerId="ADAL" clId="{AD22E96D-47A4-4164-A9E1-7218F7E64639}" dt="2026-01-26T11:15:04.122" v="1787"/>
          <ac:spMkLst>
            <pc:docMk/>
            <pc:sldMk cId="2507462746" sldId="2147379372"/>
            <ac:spMk id="35" creationId="{74DE8298-DDC8-66FF-483D-37A26CA822D9}"/>
          </ac:spMkLst>
        </pc:spChg>
      </pc:sldChg>
      <pc:sldChg chg="modSp">
        <pc:chgData name="水口 功" userId="e5f83d1e-3007-4351-9666-ecc40d7c5cf7" providerId="ADAL" clId="{AD22E96D-47A4-4164-A9E1-7218F7E64639}" dt="2026-01-26T11:15:42.284" v="1797"/>
        <pc:sldMkLst>
          <pc:docMk/>
          <pc:sldMk cId="4261311362" sldId="2147379375"/>
        </pc:sldMkLst>
      </pc:sldChg>
      <pc:sldChg chg="modSp">
        <pc:chgData name="水口 功" userId="e5f83d1e-3007-4351-9666-ecc40d7c5cf7" providerId="ADAL" clId="{AD22E96D-47A4-4164-A9E1-7218F7E64639}" dt="2026-01-26T11:15:58.251" v="1801"/>
        <pc:sldMkLst>
          <pc:docMk/>
          <pc:sldMk cId="3070854188" sldId="2147379377"/>
        </pc:sldMkLst>
        <pc:spChg chg="mod">
          <ac:chgData name="水口 功" userId="e5f83d1e-3007-4351-9666-ecc40d7c5cf7" providerId="ADAL" clId="{AD22E96D-47A4-4164-A9E1-7218F7E64639}" dt="2026-01-26T11:15:58.251" v="1801"/>
          <ac:spMkLst>
            <pc:docMk/>
            <pc:sldMk cId="3070854188" sldId="2147379377"/>
            <ac:spMk id="35" creationId="{74DE8298-DDC8-66FF-483D-37A26CA822D9}"/>
          </ac:spMkLst>
        </pc:spChg>
      </pc:sldChg>
      <pc:sldChg chg="modSp mod">
        <pc:chgData name="水口 功" userId="e5f83d1e-3007-4351-9666-ecc40d7c5cf7" providerId="ADAL" clId="{AD22E96D-47A4-4164-A9E1-7218F7E64639}" dt="2026-01-26T11:15:46.299" v="1798"/>
        <pc:sldMkLst>
          <pc:docMk/>
          <pc:sldMk cId="862496488" sldId="2147379378"/>
        </pc:sldMkLst>
        <pc:spChg chg="mod">
          <ac:chgData name="水口 功" userId="e5f83d1e-3007-4351-9666-ecc40d7c5cf7" providerId="ADAL" clId="{AD22E96D-47A4-4164-A9E1-7218F7E64639}" dt="2026-01-26T11:05:46.894" v="1660"/>
          <ac:spMkLst>
            <pc:docMk/>
            <pc:sldMk cId="862496488" sldId="2147379378"/>
            <ac:spMk id="6" creationId="{55BE2262-EB02-A415-C850-F8EC66D17A0D}"/>
          </ac:spMkLst>
        </pc:spChg>
        <pc:spChg chg="mod">
          <ac:chgData name="水口 功" userId="e5f83d1e-3007-4351-9666-ecc40d7c5cf7" providerId="ADAL" clId="{AD22E96D-47A4-4164-A9E1-7218F7E64639}" dt="2026-01-26T11:15:46.299" v="1798"/>
          <ac:spMkLst>
            <pc:docMk/>
            <pc:sldMk cId="862496488" sldId="2147379378"/>
            <ac:spMk id="35" creationId="{74DE8298-DDC8-66FF-483D-37A26CA822D9}"/>
          </ac:spMkLst>
        </pc:spChg>
      </pc:sldChg>
      <pc:sldChg chg="modSp mod">
        <pc:chgData name="水口 功" userId="e5f83d1e-3007-4351-9666-ecc40d7c5cf7" providerId="ADAL" clId="{AD22E96D-47A4-4164-A9E1-7218F7E64639}" dt="2026-01-27T11:32:57.575" v="2645" actId="207"/>
        <pc:sldMkLst>
          <pc:docMk/>
          <pc:sldMk cId="2081963132" sldId="2147379384"/>
        </pc:sldMkLst>
        <pc:spChg chg="mod">
          <ac:chgData name="水口 功" userId="e5f83d1e-3007-4351-9666-ecc40d7c5cf7" providerId="ADAL" clId="{AD22E96D-47A4-4164-A9E1-7218F7E64639}" dt="2026-01-27T11:32:57.575" v="2645" actId="207"/>
          <ac:spMkLst>
            <pc:docMk/>
            <pc:sldMk cId="2081963132" sldId="2147379384"/>
            <ac:spMk id="7" creationId="{2A3D6A80-37C5-577D-1FFC-D64A1062F968}"/>
          </ac:spMkLst>
        </pc:spChg>
        <pc:spChg chg="mod">
          <ac:chgData name="水口 功" userId="e5f83d1e-3007-4351-9666-ecc40d7c5cf7" providerId="ADAL" clId="{AD22E96D-47A4-4164-A9E1-7218F7E64639}" dt="2026-01-26T11:16:05.724" v="1803"/>
          <ac:spMkLst>
            <pc:docMk/>
            <pc:sldMk cId="2081963132" sldId="2147379384"/>
            <ac:spMk id="35" creationId="{74DE8298-DDC8-66FF-483D-37A26CA822D9}"/>
          </ac:spMkLst>
        </pc:spChg>
      </pc:sldChg>
      <pc:sldChg chg="modSp mod">
        <pc:chgData name="水口 功" userId="e5f83d1e-3007-4351-9666-ecc40d7c5cf7" providerId="ADAL" clId="{AD22E96D-47A4-4164-A9E1-7218F7E64639}" dt="2026-01-30T13:03:22.410" v="3920" actId="6549"/>
        <pc:sldMkLst>
          <pc:docMk/>
          <pc:sldMk cId="2546929567" sldId="2147379385"/>
        </pc:sldMkLst>
        <pc:spChg chg="mod">
          <ac:chgData name="水口 功" userId="e5f83d1e-3007-4351-9666-ecc40d7c5cf7" providerId="ADAL" clId="{AD22E96D-47A4-4164-A9E1-7218F7E64639}" dt="2026-01-27T11:33:01.392" v="2646" actId="207"/>
          <ac:spMkLst>
            <pc:docMk/>
            <pc:sldMk cId="2546929567" sldId="2147379385"/>
            <ac:spMk id="9" creationId="{C3F51672-11C3-6927-2AA0-93CDA9F9F0CB}"/>
          </ac:spMkLst>
        </pc:spChg>
        <pc:spChg chg="mod">
          <ac:chgData name="水口 功" userId="e5f83d1e-3007-4351-9666-ecc40d7c5cf7" providerId="ADAL" clId="{AD22E96D-47A4-4164-A9E1-7218F7E64639}" dt="2026-01-26T11:16:09.461" v="1804"/>
          <ac:spMkLst>
            <pc:docMk/>
            <pc:sldMk cId="2546929567" sldId="2147379385"/>
            <ac:spMk id="35" creationId="{74DE8298-DDC8-66FF-483D-37A26CA822D9}"/>
          </ac:spMkLst>
        </pc:spChg>
        <pc:graphicFrameChg chg="mod modGraphic">
          <ac:chgData name="水口 功" userId="e5f83d1e-3007-4351-9666-ecc40d7c5cf7" providerId="ADAL" clId="{AD22E96D-47A4-4164-A9E1-7218F7E64639}" dt="2026-01-30T13:03:22.410" v="3920" actId="6549"/>
          <ac:graphicFrameMkLst>
            <pc:docMk/>
            <pc:sldMk cId="2546929567" sldId="2147379385"/>
            <ac:graphicFrameMk id="4" creationId="{0CEFE4D9-6400-0727-D18F-7A157F76205E}"/>
          </ac:graphicFrameMkLst>
        </pc:graphicFrameChg>
      </pc:sldChg>
      <pc:sldChg chg="addSp delSp modSp mod">
        <pc:chgData name="水口 功" userId="e5f83d1e-3007-4351-9666-ecc40d7c5cf7" providerId="ADAL" clId="{AD22E96D-47A4-4164-A9E1-7218F7E64639}" dt="2026-01-27T11:32:03.959" v="2639" actId="207"/>
        <pc:sldMkLst>
          <pc:docMk/>
          <pc:sldMk cId="3768165954" sldId="2147379390"/>
        </pc:sldMkLst>
      </pc:sldChg>
      <pc:sldChg chg="modSp mod">
        <pc:chgData name="水口 功" userId="e5f83d1e-3007-4351-9666-ecc40d7c5cf7" providerId="ADAL" clId="{AD22E96D-47A4-4164-A9E1-7218F7E64639}" dt="2026-01-27T11:32:47.498" v="2644" actId="207"/>
        <pc:sldMkLst>
          <pc:docMk/>
          <pc:sldMk cId="1953326763" sldId="2147483257"/>
        </pc:sldMkLst>
      </pc:sldChg>
      <pc:sldChg chg="modSp mod">
        <pc:chgData name="水口 功" userId="e5f83d1e-3007-4351-9666-ecc40d7c5cf7" providerId="ADAL" clId="{AD22E96D-47A4-4164-A9E1-7218F7E64639}" dt="2026-01-27T11:32:25.101" v="2641" actId="207"/>
        <pc:sldMkLst>
          <pc:docMk/>
          <pc:sldMk cId="970147663" sldId="2147483262"/>
        </pc:sldMkLst>
        <pc:spChg chg="mod">
          <ac:chgData name="水口 功" userId="e5f83d1e-3007-4351-9666-ecc40d7c5cf7" providerId="ADAL" clId="{AD22E96D-47A4-4164-A9E1-7218F7E64639}" dt="2026-01-27T11:32:25.101" v="2641" actId="207"/>
          <ac:spMkLst>
            <pc:docMk/>
            <pc:sldMk cId="970147663" sldId="2147483262"/>
            <ac:spMk id="9" creationId="{DF214FB5-CC8F-DBC4-BB16-8BC8E95E278C}"/>
          </ac:spMkLst>
        </pc:spChg>
        <pc:spChg chg="mod">
          <ac:chgData name="水口 功" userId="e5f83d1e-3007-4351-9666-ecc40d7c5cf7" providerId="ADAL" clId="{AD22E96D-47A4-4164-A9E1-7218F7E64639}" dt="2026-01-26T11:15:12.843" v="1789"/>
          <ac:spMkLst>
            <pc:docMk/>
            <pc:sldMk cId="970147663" sldId="2147483262"/>
            <ac:spMk id="35" creationId="{74DE8298-DDC8-66FF-483D-37A26CA822D9}"/>
          </ac:spMkLst>
        </pc:spChg>
      </pc:sldChg>
      <pc:sldChg chg="modSp mod">
        <pc:chgData name="水口 功" userId="e5f83d1e-3007-4351-9666-ecc40d7c5cf7" providerId="ADAL" clId="{AD22E96D-47A4-4164-A9E1-7218F7E64639}" dt="2026-01-27T11:31:39.696" v="2634" actId="207"/>
        <pc:sldMkLst>
          <pc:docMk/>
          <pc:sldMk cId="265644884" sldId="2147483263"/>
        </pc:sldMkLst>
        <pc:spChg chg="mod">
          <ac:chgData name="水口 功" userId="e5f83d1e-3007-4351-9666-ecc40d7c5cf7" providerId="ADAL" clId="{AD22E96D-47A4-4164-A9E1-7218F7E64639}" dt="2026-01-27T11:31:39.696" v="2634" actId="207"/>
          <ac:spMkLst>
            <pc:docMk/>
            <pc:sldMk cId="265644884" sldId="2147483263"/>
            <ac:spMk id="9" creationId="{DEDD37E8-B155-1880-2C74-1B412DF13B82}"/>
          </ac:spMkLst>
        </pc:spChg>
      </pc:sldChg>
      <pc:sldChg chg="modSp">
        <pc:chgData name="水口 功" userId="e5f83d1e-3007-4351-9666-ecc40d7c5cf7" providerId="ADAL" clId="{AD22E96D-47A4-4164-A9E1-7218F7E64639}" dt="2026-01-26T11:15:00.533" v="1786"/>
        <pc:sldMkLst>
          <pc:docMk/>
          <pc:sldMk cId="433657424" sldId="2147483264"/>
        </pc:sldMkLst>
        <pc:spChg chg="mod">
          <ac:chgData name="水口 功" userId="e5f83d1e-3007-4351-9666-ecc40d7c5cf7" providerId="ADAL" clId="{AD22E96D-47A4-4164-A9E1-7218F7E64639}" dt="2026-01-26T11:15:00.533" v="1786"/>
          <ac:spMkLst>
            <pc:docMk/>
            <pc:sldMk cId="433657424" sldId="2147483264"/>
            <ac:spMk id="35" creationId="{74DE8298-DDC8-66FF-483D-37A26CA822D9}"/>
          </ac:spMkLst>
        </pc:spChg>
      </pc:sldChg>
      <pc:sldChg chg="modSp">
        <pc:chgData name="水口 功" userId="e5f83d1e-3007-4351-9666-ecc40d7c5cf7" providerId="ADAL" clId="{AD22E96D-47A4-4164-A9E1-7218F7E64639}" dt="2026-01-26T11:15:24.805" v="1792"/>
        <pc:sldMkLst>
          <pc:docMk/>
          <pc:sldMk cId="2952803012" sldId="2147483265"/>
        </pc:sldMkLst>
        <pc:spChg chg="mod">
          <ac:chgData name="水口 功" userId="e5f83d1e-3007-4351-9666-ecc40d7c5cf7" providerId="ADAL" clId="{AD22E96D-47A4-4164-A9E1-7218F7E64639}" dt="2026-01-26T11:15:24.805" v="1792"/>
          <ac:spMkLst>
            <pc:docMk/>
            <pc:sldMk cId="2952803012" sldId="2147483265"/>
            <ac:spMk id="35" creationId="{74DE8298-DDC8-66FF-483D-37A26CA822D9}"/>
          </ac:spMkLst>
        </pc:spChg>
      </pc:sldChg>
      <pc:sldChg chg="modSp mod">
        <pc:chgData name="水口 功" userId="e5f83d1e-3007-4351-9666-ecc40d7c5cf7" providerId="ADAL" clId="{AD22E96D-47A4-4164-A9E1-7218F7E64639}" dt="2026-01-27T11:32:28.614" v="2642" actId="207"/>
        <pc:sldMkLst>
          <pc:docMk/>
          <pc:sldMk cId="116419015" sldId="2147483266"/>
        </pc:sldMkLst>
        <pc:spChg chg="mod">
          <ac:chgData name="水口 功" userId="e5f83d1e-3007-4351-9666-ecc40d7c5cf7" providerId="ADAL" clId="{AD22E96D-47A4-4164-A9E1-7218F7E64639}" dt="2026-01-27T11:32:28.614" v="2642" actId="207"/>
          <ac:spMkLst>
            <pc:docMk/>
            <pc:sldMk cId="116419015" sldId="2147483266"/>
            <ac:spMk id="29" creationId="{2C595C26-6537-FE46-C8EB-551947F03362}"/>
          </ac:spMkLst>
        </pc:spChg>
        <pc:spChg chg="mod">
          <ac:chgData name="水口 功" userId="e5f83d1e-3007-4351-9666-ecc40d7c5cf7" providerId="ADAL" clId="{AD22E96D-47A4-4164-A9E1-7218F7E64639}" dt="2026-01-26T11:15:16.101" v="1790"/>
          <ac:spMkLst>
            <pc:docMk/>
            <pc:sldMk cId="116419015" sldId="2147483266"/>
            <ac:spMk id="35" creationId="{74DE8298-DDC8-66FF-483D-37A26CA822D9}"/>
          </ac:spMkLst>
        </pc:spChg>
      </pc:sldChg>
      <pc:sldChg chg="modSp">
        <pc:chgData name="水口 功" userId="e5f83d1e-3007-4351-9666-ecc40d7c5cf7" providerId="ADAL" clId="{AD22E96D-47A4-4164-A9E1-7218F7E64639}" dt="2026-01-26T11:16:02.176" v="1802"/>
        <pc:sldMkLst>
          <pc:docMk/>
          <pc:sldMk cId="2167850469" sldId="2147483268"/>
        </pc:sldMkLst>
        <pc:spChg chg="mod">
          <ac:chgData name="水口 功" userId="e5f83d1e-3007-4351-9666-ecc40d7c5cf7" providerId="ADAL" clId="{AD22E96D-47A4-4164-A9E1-7218F7E64639}" dt="2026-01-26T11:16:02.176" v="1802"/>
          <ac:spMkLst>
            <pc:docMk/>
            <pc:sldMk cId="2167850469" sldId="2147483268"/>
            <ac:spMk id="35" creationId="{74DE8298-DDC8-66FF-483D-37A26CA822D9}"/>
          </ac:spMkLst>
        </pc:spChg>
      </pc:sldChg>
      <pc:sldChg chg="modSp">
        <pc:chgData name="水口 功" userId="e5f83d1e-3007-4351-9666-ecc40d7c5cf7" providerId="ADAL" clId="{AD22E96D-47A4-4164-A9E1-7218F7E64639}" dt="2026-01-26T11:15:34.929" v="1795"/>
        <pc:sldMkLst>
          <pc:docMk/>
          <pc:sldMk cId="2984760158" sldId="2147483269"/>
        </pc:sldMkLst>
        <pc:spChg chg="mod">
          <ac:chgData name="水口 功" userId="e5f83d1e-3007-4351-9666-ecc40d7c5cf7" providerId="ADAL" clId="{AD22E96D-47A4-4164-A9E1-7218F7E64639}" dt="2026-01-26T11:15:34.929" v="1795"/>
          <ac:spMkLst>
            <pc:docMk/>
            <pc:sldMk cId="2984760158" sldId="2147483269"/>
            <ac:spMk id="35" creationId="{74DE8298-DDC8-66FF-483D-37A26CA822D9}"/>
          </ac:spMkLst>
        </pc:spChg>
      </pc:sldChg>
      <pc:sldChg chg="modSp mod">
        <pc:chgData name="水口 功" userId="e5f83d1e-3007-4351-9666-ecc40d7c5cf7" providerId="ADAL" clId="{AD22E96D-47A4-4164-A9E1-7218F7E64639}" dt="2026-01-26T11:15:38.199" v="1796"/>
        <pc:sldMkLst>
          <pc:docMk/>
          <pc:sldMk cId="3353923681" sldId="2147483270"/>
        </pc:sldMkLst>
        <pc:spChg chg="mod">
          <ac:chgData name="水口 功" userId="e5f83d1e-3007-4351-9666-ecc40d7c5cf7" providerId="ADAL" clId="{AD22E96D-47A4-4164-A9E1-7218F7E64639}" dt="2026-01-26T11:05:15.825" v="1650" actId="20577"/>
          <ac:spMkLst>
            <pc:docMk/>
            <pc:sldMk cId="3353923681" sldId="2147483270"/>
            <ac:spMk id="16" creationId="{B18E46B4-6D30-4074-970E-F330E8399E21}"/>
          </ac:spMkLst>
        </pc:spChg>
        <pc:spChg chg="mod">
          <ac:chgData name="水口 功" userId="e5f83d1e-3007-4351-9666-ecc40d7c5cf7" providerId="ADAL" clId="{AD22E96D-47A4-4164-A9E1-7218F7E64639}" dt="2026-01-26T11:15:38.199" v="1796"/>
          <ac:spMkLst>
            <pc:docMk/>
            <pc:sldMk cId="3353923681" sldId="2147483270"/>
            <ac:spMk id="35" creationId="{74DE8298-DDC8-66FF-483D-37A26CA822D9}"/>
          </ac:spMkLst>
        </pc:spChg>
      </pc:sldChg>
      <pc:sldChg chg="modSp">
        <pc:chgData name="水口 功" userId="e5f83d1e-3007-4351-9666-ecc40d7c5cf7" providerId="ADAL" clId="{AD22E96D-47A4-4164-A9E1-7218F7E64639}" dt="2026-01-26T11:15:28.492" v="1793"/>
        <pc:sldMkLst>
          <pc:docMk/>
          <pc:sldMk cId="2334336746" sldId="2147483272"/>
        </pc:sldMkLst>
        <pc:spChg chg="mod">
          <ac:chgData name="水口 功" userId="e5f83d1e-3007-4351-9666-ecc40d7c5cf7" providerId="ADAL" clId="{AD22E96D-47A4-4164-A9E1-7218F7E64639}" dt="2026-01-26T11:15:28.492" v="1793"/>
          <ac:spMkLst>
            <pc:docMk/>
            <pc:sldMk cId="2334336746" sldId="2147483272"/>
            <ac:spMk id="35" creationId="{74DE8298-DDC8-66FF-483D-37A26CA822D9}"/>
          </ac:spMkLst>
        </pc:spChg>
      </pc:sldChg>
      <pc:sldChg chg="modSp">
        <pc:chgData name="水口 功" userId="e5f83d1e-3007-4351-9666-ecc40d7c5cf7" providerId="ADAL" clId="{AD22E96D-47A4-4164-A9E1-7218F7E64639}" dt="2026-01-26T11:15:31.516" v="1794"/>
        <pc:sldMkLst>
          <pc:docMk/>
          <pc:sldMk cId="421638775" sldId="2147483273"/>
        </pc:sldMkLst>
        <pc:spChg chg="mod">
          <ac:chgData name="水口 功" userId="e5f83d1e-3007-4351-9666-ecc40d7c5cf7" providerId="ADAL" clId="{AD22E96D-47A4-4164-A9E1-7218F7E64639}" dt="2026-01-26T11:15:31.516" v="1794"/>
          <ac:spMkLst>
            <pc:docMk/>
            <pc:sldMk cId="421638775" sldId="2147483273"/>
            <ac:spMk id="35" creationId="{74DE8298-DDC8-66FF-483D-37A26CA822D9}"/>
          </ac:spMkLst>
        </pc:spChg>
      </pc:sldChg>
      <pc:sldChg chg="modSp">
        <pc:chgData name="水口 功" userId="e5f83d1e-3007-4351-9666-ecc40d7c5cf7" providerId="ADAL" clId="{AD22E96D-47A4-4164-A9E1-7218F7E64639}" dt="2026-01-26T11:15:54.798" v="1800"/>
        <pc:sldMkLst>
          <pc:docMk/>
          <pc:sldMk cId="812488795" sldId="2147483274"/>
        </pc:sldMkLst>
      </pc:sldChg>
      <pc:sldChg chg="addSp delSp modSp mod">
        <pc:chgData name="水口 功" userId="e5f83d1e-3007-4351-9666-ecc40d7c5cf7" providerId="ADAL" clId="{AD22E96D-47A4-4164-A9E1-7218F7E64639}" dt="2026-01-27T11:54:14.518" v="3549" actId="242"/>
        <pc:sldMkLst>
          <pc:docMk/>
          <pc:sldMk cId="3644018654" sldId="2147483276"/>
        </pc:sldMkLst>
      </pc:sldChg>
      <pc:sldChg chg="add del ord">
        <pc:chgData name="水口 功" userId="e5f83d1e-3007-4351-9666-ecc40d7c5cf7" providerId="ADAL" clId="{AD22E96D-47A4-4164-A9E1-7218F7E64639}" dt="2026-01-27T11:54:00.377" v="3547" actId="47"/>
        <pc:sldMkLst>
          <pc:docMk/>
          <pc:sldMk cId="562280423" sldId="2147483277"/>
        </pc:sldMkLst>
      </pc:sldChg>
      <pc:sldChg chg="addSp delSp modSp mod">
        <pc:chgData name="水口 功" userId="e5f83d1e-3007-4351-9666-ecc40d7c5cf7" providerId="ADAL" clId="{AD22E96D-47A4-4164-A9E1-7218F7E64639}" dt="2026-01-27T11:50:52.976" v="3294"/>
        <pc:sldMkLst>
          <pc:docMk/>
          <pc:sldMk cId="3261886083" sldId="2147483278"/>
        </pc:sldMkLst>
      </pc:sldChg>
      <pc:sldChg chg="add del">
        <pc:chgData name="水口 功" userId="e5f83d1e-3007-4351-9666-ecc40d7c5cf7" providerId="ADAL" clId="{AD22E96D-47A4-4164-A9E1-7218F7E64639}" dt="2026-01-27T11:41:39.218" v="3038"/>
        <pc:sldMkLst>
          <pc:docMk/>
          <pc:sldMk cId="3383059102" sldId="2147483278"/>
        </pc:sldMkLst>
      </pc:sldChg>
      <pc:sldMasterChg chg="del delSldLayout">
        <pc:chgData name="水口 功" userId="e5f83d1e-3007-4351-9666-ecc40d7c5cf7" providerId="ADAL" clId="{AD22E96D-47A4-4164-A9E1-7218F7E64639}" dt="2026-01-26T10:42:38.779" v="818" actId="47"/>
        <pc:sldMasterMkLst>
          <pc:docMk/>
          <pc:sldMasterMk cId="2137713422" sldId="2147483672"/>
        </pc:sldMasterMkLst>
        <pc:sldLayoutChg chg="del">
          <pc:chgData name="水口 功" userId="e5f83d1e-3007-4351-9666-ecc40d7c5cf7" providerId="ADAL" clId="{AD22E96D-47A4-4164-A9E1-7218F7E64639}" dt="2026-01-26T10:42:38.779" v="818" actId="47"/>
          <pc:sldLayoutMkLst>
            <pc:docMk/>
            <pc:sldMasterMk cId="2137713422" sldId="2147483672"/>
            <pc:sldLayoutMk cId="4093341090" sldId="2147483673"/>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430116368" sldId="2147483674"/>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1796263989" sldId="2147483675"/>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2610139040" sldId="2147483676"/>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029210544" sldId="2147483677"/>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2851257088" sldId="2147483678"/>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076921464" sldId="2147483679"/>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4248515255" sldId="2147483680"/>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849004907" sldId="2147483681"/>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3705167" sldId="2147483682"/>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1344153959" sldId="2147483683"/>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281222959" sldId="2147483684"/>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877630168" sldId="2147483685"/>
          </pc:sldLayoutMkLst>
        </pc:sldLayoutChg>
      </pc:sldMasterChg>
    </pc:docChg>
  </pc:docChgLst>
  <pc:docChgLst>
    <pc:chgData name="森田 光貴" userId="314cf0e2-2175-4948-8a4a-96924aa0786a" providerId="ADAL" clId="{07E3DF04-C6A5-4A84-B161-017AE8811ECE}"/>
    <pc:docChg chg="addSld delSld modSld sldOrd modSection">
      <pc:chgData name="森田 光貴" userId="314cf0e2-2175-4948-8a4a-96924aa0786a" providerId="ADAL" clId="{07E3DF04-C6A5-4A84-B161-017AE8811ECE}" dt="2026-02-09T10:08:57.633" v="2" actId="20578"/>
      <pc:docMkLst>
        <pc:docMk/>
      </pc:docMkLst>
      <pc:sldChg chg="del">
        <pc:chgData name="森田 光貴" userId="314cf0e2-2175-4948-8a4a-96924aa0786a" providerId="ADAL" clId="{07E3DF04-C6A5-4A84-B161-017AE8811ECE}" dt="2026-02-09T10:08:46.457" v="0" actId="47"/>
        <pc:sldMkLst>
          <pc:docMk/>
          <pc:sldMk cId="1257564122" sldId="2147483275"/>
        </pc:sldMkLst>
      </pc:sldChg>
      <pc:sldChg chg="add ord">
        <pc:chgData name="森田 光貴" userId="314cf0e2-2175-4948-8a4a-96924aa0786a" providerId="ADAL" clId="{07E3DF04-C6A5-4A84-B161-017AE8811ECE}" dt="2026-02-09T10:08:57.633" v="2" actId="20578"/>
        <pc:sldMkLst>
          <pc:docMk/>
          <pc:sldMk cId="2323700642" sldId="2147483364"/>
        </pc:sldMkLst>
      </pc:sldChg>
    </pc:docChg>
  </pc:docChgLst>
  <pc:docChgLst>
    <pc:chgData name="森田 光貴" userId="S::morita-k2wu@mlit.go.jp::314cf0e2-2175-4948-8a4a-96924aa0786a" providerId="AD" clId="Web-{2F814D57-F11C-581B-4330-484B6C168A93}"/>
    <pc:docChg chg="modSld">
      <pc:chgData name="森田 光貴" userId="S::morita-k2wu@mlit.go.jp::314cf0e2-2175-4948-8a4a-96924aa0786a" providerId="AD" clId="Web-{2F814D57-F11C-581B-4330-484B6C168A93}" dt="2026-02-10T17:29:51.870" v="2" actId="1076"/>
      <pc:docMkLst>
        <pc:docMk/>
      </pc:docMkLst>
      <pc:sldChg chg="modSp">
        <pc:chgData name="森田 光貴" userId="S::morita-k2wu@mlit.go.jp::314cf0e2-2175-4948-8a4a-96924aa0786a" providerId="AD" clId="Web-{2F814D57-F11C-581B-4330-484B6C168A93}" dt="2026-02-10T17:29:51.870" v="2" actId="1076"/>
        <pc:sldMkLst>
          <pc:docMk/>
          <pc:sldMk cId="2081963132" sldId="2147379384"/>
        </pc:sldMkLst>
        <pc:spChg chg="mod">
          <ac:chgData name="森田 光貴" userId="S::morita-k2wu@mlit.go.jp::314cf0e2-2175-4948-8a4a-96924aa0786a" providerId="AD" clId="Web-{2F814D57-F11C-581B-4330-484B6C168A93}" dt="2026-02-10T17:29:51.870" v="2" actId="1076"/>
          <ac:spMkLst>
            <pc:docMk/>
            <pc:sldMk cId="2081963132" sldId="2147379384"/>
            <ac:spMk id="7" creationId="{2A3D6A80-37C5-577D-1FFC-D64A1062F968}"/>
          </ac:spMkLst>
        </pc:spChg>
      </pc:sldChg>
    </pc:docChg>
  </pc:docChgLst>
  <pc:docChgLst>
    <pc:chgData name="森田 光貴" userId="314cf0e2-2175-4948-8a4a-96924aa0786a" providerId="ADAL" clId="{6B21683C-6483-4AC1-AA50-28C4259F98F8}"/>
    <pc:docChg chg="undo redo custSel addSld delSld modSld sldOrd delMainMaster modSection">
      <pc:chgData name="森田 光貴" userId="314cf0e2-2175-4948-8a4a-96924aa0786a" providerId="ADAL" clId="{6B21683C-6483-4AC1-AA50-28C4259F98F8}" dt="2026-02-10T18:24:59.749" v="2228"/>
      <pc:docMkLst>
        <pc:docMk/>
      </pc:docMkLst>
      <pc:sldChg chg="addSp modSp del mod modShow">
        <pc:chgData name="森田 光貴" userId="314cf0e2-2175-4948-8a4a-96924aa0786a" providerId="ADAL" clId="{6B21683C-6483-4AC1-AA50-28C4259F98F8}" dt="2026-02-09T23:31:57.155" v="2067" actId="47"/>
        <pc:sldMkLst>
          <pc:docMk/>
          <pc:sldMk cId="1421869147" sldId="2147377792"/>
        </pc:sldMkLst>
        <pc:spChg chg="mod">
          <ac:chgData name="森田 光貴" userId="314cf0e2-2175-4948-8a4a-96924aa0786a" providerId="ADAL" clId="{6B21683C-6483-4AC1-AA50-28C4259F98F8}" dt="2026-02-09T22:39:43.058" v="1041"/>
          <ac:spMkLst>
            <pc:docMk/>
            <pc:sldMk cId="1421869147" sldId="2147377792"/>
            <ac:spMk id="23" creationId="{D4FB55B3-BE36-128A-9666-235D70ABE35F}"/>
          </ac:spMkLst>
        </pc:spChg>
        <pc:spChg chg="mod">
          <ac:chgData name="森田 光貴" userId="314cf0e2-2175-4948-8a4a-96924aa0786a" providerId="ADAL" clId="{6B21683C-6483-4AC1-AA50-28C4259F98F8}" dt="2026-02-09T12:03:51.973" v="680" actId="1076"/>
          <ac:spMkLst>
            <pc:docMk/>
            <pc:sldMk cId="1421869147" sldId="2147377792"/>
            <ac:spMk id="27" creationId="{A255751A-8950-8E98-98FC-1014CF8B43CB}"/>
          </ac:spMkLst>
        </pc:spChg>
        <pc:spChg chg="mod">
          <ac:chgData name="森田 光貴" userId="314cf0e2-2175-4948-8a4a-96924aa0786a" providerId="ADAL" clId="{6B21683C-6483-4AC1-AA50-28C4259F98F8}" dt="2026-02-09T12:03:51.973" v="680" actId="1076"/>
          <ac:spMkLst>
            <pc:docMk/>
            <pc:sldMk cId="1421869147" sldId="2147377792"/>
            <ac:spMk id="28" creationId="{21DF1EB0-CBE7-95F3-F317-D94566879B94}"/>
          </ac:spMkLst>
        </pc:spChg>
        <pc:spChg chg="add mod">
          <ac:chgData name="森田 光貴" userId="314cf0e2-2175-4948-8a4a-96924aa0786a" providerId="ADAL" clId="{6B21683C-6483-4AC1-AA50-28C4259F98F8}" dt="2026-02-09T12:03:51.973" v="680" actId="1076"/>
          <ac:spMkLst>
            <pc:docMk/>
            <pc:sldMk cId="1421869147" sldId="2147377792"/>
            <ac:spMk id="32" creationId="{1421F7F3-6765-8225-BA81-B478A562471D}"/>
          </ac:spMkLst>
        </pc:spChg>
        <pc:spChg chg="mod">
          <ac:chgData name="森田 光貴" userId="314cf0e2-2175-4948-8a4a-96924aa0786a" providerId="ADAL" clId="{6B21683C-6483-4AC1-AA50-28C4259F98F8}" dt="2026-02-09T10:22:51.482" v="26"/>
          <ac:spMkLst>
            <pc:docMk/>
            <pc:sldMk cId="1421869147" sldId="2147377792"/>
            <ac:spMk id="35" creationId="{74DE8298-DDC8-66FF-483D-37A26CA822D9}"/>
          </ac:spMkLst>
        </pc:spChg>
      </pc:sldChg>
      <pc:sldChg chg="modSp mod">
        <pc:chgData name="森田 光貴" userId="314cf0e2-2175-4948-8a4a-96924aa0786a" providerId="ADAL" clId="{6B21683C-6483-4AC1-AA50-28C4259F98F8}" dt="2026-02-09T23:32:37.451" v="2116" actId="20577"/>
        <pc:sldMkLst>
          <pc:docMk/>
          <pc:sldMk cId="2771404313" sldId="2147377802"/>
        </pc:sldMkLst>
        <pc:spChg chg="mod">
          <ac:chgData name="森田 光貴" userId="314cf0e2-2175-4948-8a4a-96924aa0786a" providerId="ADAL" clId="{6B21683C-6483-4AC1-AA50-28C4259F98F8}" dt="2026-02-09T23:32:37.451" v="2116" actId="20577"/>
          <ac:spMkLst>
            <pc:docMk/>
            <pc:sldMk cId="2771404313" sldId="2147377802"/>
            <ac:spMk id="6" creationId="{551CAFCD-1A64-3343-D441-9CAB5E362E9D}"/>
          </ac:spMkLst>
        </pc:spChg>
        <pc:spChg chg="mod">
          <ac:chgData name="森田 光貴" userId="314cf0e2-2175-4948-8a4a-96924aa0786a" providerId="ADAL" clId="{6B21683C-6483-4AC1-AA50-28C4259F98F8}" dt="2026-02-09T10:13:50.937" v="21"/>
          <ac:spMkLst>
            <pc:docMk/>
            <pc:sldMk cId="2771404313" sldId="2147377802"/>
            <ac:spMk id="35" creationId="{74DE8298-DDC8-66FF-483D-37A26CA822D9}"/>
          </ac:spMkLst>
        </pc:spChg>
      </pc:sldChg>
      <pc:sldChg chg="modSp mod">
        <pc:chgData name="森田 光貴" userId="314cf0e2-2175-4948-8a4a-96924aa0786a" providerId="ADAL" clId="{6B21683C-6483-4AC1-AA50-28C4259F98F8}" dt="2026-02-09T10:24:25.883" v="49"/>
        <pc:sldMkLst>
          <pc:docMk/>
          <pc:sldMk cId="4063992222" sldId="2147377805"/>
        </pc:sldMkLst>
        <pc:spChg chg="mod">
          <ac:chgData name="森田 光貴" userId="314cf0e2-2175-4948-8a4a-96924aa0786a" providerId="ADAL" clId="{6B21683C-6483-4AC1-AA50-28C4259F98F8}" dt="2026-02-09T10:24:25.883" v="49"/>
          <ac:spMkLst>
            <pc:docMk/>
            <pc:sldMk cId="4063992222" sldId="2147377805"/>
            <ac:spMk id="35" creationId="{74DE8298-DDC8-66FF-483D-37A26CA822D9}"/>
          </ac:spMkLst>
        </pc:spChg>
      </pc:sldChg>
      <pc:sldChg chg="addSp delSp modSp mod">
        <pc:chgData name="森田 光貴" userId="314cf0e2-2175-4948-8a4a-96924aa0786a" providerId="ADAL" clId="{6B21683C-6483-4AC1-AA50-28C4259F98F8}" dt="2026-02-09T10:22:57.109" v="27"/>
        <pc:sldMkLst>
          <pc:docMk/>
          <pc:sldMk cId="2523788589" sldId="2147379365"/>
        </pc:sldMkLst>
        <pc:spChg chg="del">
          <ac:chgData name="森田 光貴" userId="314cf0e2-2175-4948-8a4a-96924aa0786a" providerId="ADAL" clId="{6B21683C-6483-4AC1-AA50-28C4259F98F8}" dt="2026-02-09T10:18:08.586" v="24" actId="478"/>
          <ac:spMkLst>
            <pc:docMk/>
            <pc:sldMk cId="2523788589" sldId="2147379365"/>
            <ac:spMk id="2" creationId="{67A93503-D0DC-F2D2-2BDB-C04110E8B65B}"/>
          </ac:spMkLst>
        </pc:spChg>
        <pc:spChg chg="del">
          <ac:chgData name="森田 光貴" userId="314cf0e2-2175-4948-8a4a-96924aa0786a" providerId="ADAL" clId="{6B21683C-6483-4AC1-AA50-28C4259F98F8}" dt="2026-02-09T10:18:08.586" v="24" actId="478"/>
          <ac:spMkLst>
            <pc:docMk/>
            <pc:sldMk cId="2523788589" sldId="2147379365"/>
            <ac:spMk id="14" creationId="{079CEE69-2683-098C-1184-0C67339A5E4B}"/>
          </ac:spMkLst>
        </pc:spChg>
        <pc:spChg chg="del">
          <ac:chgData name="森田 光貴" userId="314cf0e2-2175-4948-8a4a-96924aa0786a" providerId="ADAL" clId="{6B21683C-6483-4AC1-AA50-28C4259F98F8}" dt="2026-02-09T10:17:55.768" v="23" actId="478"/>
          <ac:spMkLst>
            <pc:docMk/>
            <pc:sldMk cId="2523788589" sldId="2147379365"/>
            <ac:spMk id="17" creationId="{FB6636D8-ED9F-E70B-24B5-52300DE38926}"/>
          </ac:spMkLst>
        </pc:spChg>
        <pc:spChg chg="del">
          <ac:chgData name="森田 光貴" userId="314cf0e2-2175-4948-8a4a-96924aa0786a" providerId="ADAL" clId="{6B21683C-6483-4AC1-AA50-28C4259F98F8}" dt="2026-02-09T10:17:55.768" v="23" actId="478"/>
          <ac:spMkLst>
            <pc:docMk/>
            <pc:sldMk cId="2523788589" sldId="2147379365"/>
            <ac:spMk id="18" creationId="{45A91801-3656-85B9-E48B-089115707610}"/>
          </ac:spMkLst>
        </pc:spChg>
        <pc:spChg chg="add mod">
          <ac:chgData name="森田 光貴" userId="314cf0e2-2175-4948-8a4a-96924aa0786a" providerId="ADAL" clId="{6B21683C-6483-4AC1-AA50-28C4259F98F8}" dt="2026-02-09T10:18:09.708" v="25"/>
          <ac:spMkLst>
            <pc:docMk/>
            <pc:sldMk cId="2523788589" sldId="2147379365"/>
            <ac:spMk id="19" creationId="{B4DD9AB4-0550-5397-CC33-F4A5FA31A95E}"/>
          </ac:spMkLst>
        </pc:spChg>
        <pc:spChg chg="add mod">
          <ac:chgData name="森田 光貴" userId="314cf0e2-2175-4948-8a4a-96924aa0786a" providerId="ADAL" clId="{6B21683C-6483-4AC1-AA50-28C4259F98F8}" dt="2026-02-09T10:18:09.708" v="25"/>
          <ac:spMkLst>
            <pc:docMk/>
            <pc:sldMk cId="2523788589" sldId="2147379365"/>
            <ac:spMk id="20" creationId="{09AC95DA-F704-9200-321C-BF28958ED863}"/>
          </ac:spMkLst>
        </pc:spChg>
        <pc:spChg chg="mod">
          <ac:chgData name="森田 光貴" userId="314cf0e2-2175-4948-8a4a-96924aa0786a" providerId="ADAL" clId="{6B21683C-6483-4AC1-AA50-28C4259F98F8}" dt="2026-02-09T10:22:57.109" v="27"/>
          <ac:spMkLst>
            <pc:docMk/>
            <pc:sldMk cId="2523788589" sldId="2147379365"/>
            <ac:spMk id="35" creationId="{74DE8298-DDC8-66FF-483D-37A26CA822D9}"/>
          </ac:spMkLst>
        </pc:spChg>
      </pc:sldChg>
      <pc:sldChg chg="addSp delSp modSp mod">
        <pc:chgData name="森田 光貴" userId="314cf0e2-2175-4948-8a4a-96924aa0786a" providerId="ADAL" clId="{6B21683C-6483-4AC1-AA50-28C4259F98F8}" dt="2026-02-09T23:11:15.861" v="1932" actId="20577"/>
        <pc:sldMkLst>
          <pc:docMk/>
          <pc:sldMk cId="2807162225" sldId="2147379366"/>
        </pc:sldMkLst>
        <pc:spChg chg="add del mod">
          <ac:chgData name="森田 光貴" userId="314cf0e2-2175-4948-8a4a-96924aa0786a" providerId="ADAL" clId="{6B21683C-6483-4AC1-AA50-28C4259F98F8}" dt="2026-02-09T23:10:32.907" v="1909" actId="478"/>
          <ac:spMkLst>
            <pc:docMk/>
            <pc:sldMk cId="2807162225" sldId="2147379366"/>
            <ac:spMk id="2" creationId="{F4EFEF1D-BAF3-7E46-32A3-F8EB8C0BFEF9}"/>
          </ac:spMkLst>
        </pc:spChg>
        <pc:spChg chg="del">
          <ac:chgData name="森田 光貴" userId="314cf0e2-2175-4948-8a4a-96924aa0786a" providerId="ADAL" clId="{6B21683C-6483-4AC1-AA50-28C4259F98F8}" dt="2026-02-09T23:10:43.722" v="1912" actId="478"/>
          <ac:spMkLst>
            <pc:docMk/>
            <pc:sldMk cId="2807162225" sldId="2147379366"/>
            <ac:spMk id="3" creationId="{137CD78A-5783-F3E8-7278-756EF2018917}"/>
          </ac:spMkLst>
        </pc:spChg>
        <pc:spChg chg="mod">
          <ac:chgData name="森田 光貴" userId="314cf0e2-2175-4948-8a4a-96924aa0786a" providerId="ADAL" clId="{6B21683C-6483-4AC1-AA50-28C4259F98F8}" dt="2026-02-09T23:11:15.861" v="1932" actId="20577"/>
          <ac:spMkLst>
            <pc:docMk/>
            <pc:sldMk cId="2807162225" sldId="2147379366"/>
            <ac:spMk id="6" creationId="{3E9BDD1A-69AB-6096-1469-B142C45B411A}"/>
          </ac:spMkLst>
        </pc:spChg>
        <pc:spChg chg="del mod">
          <ac:chgData name="森田 光貴" userId="314cf0e2-2175-4948-8a4a-96924aa0786a" providerId="ADAL" clId="{6B21683C-6483-4AC1-AA50-28C4259F98F8}" dt="2026-02-09T23:10:50.777" v="1914" actId="478"/>
          <ac:spMkLst>
            <pc:docMk/>
            <pc:sldMk cId="2807162225" sldId="2147379366"/>
            <ac:spMk id="9" creationId="{9A439815-FD3B-E628-B379-274F9A6B84C3}"/>
          </ac:spMkLst>
        </pc:spChg>
        <pc:spChg chg="add del mod">
          <ac:chgData name="森田 光貴" userId="314cf0e2-2175-4948-8a4a-96924aa0786a" providerId="ADAL" clId="{6B21683C-6483-4AC1-AA50-28C4259F98F8}" dt="2026-02-09T23:10:35.177" v="1910" actId="478"/>
          <ac:spMkLst>
            <pc:docMk/>
            <pc:sldMk cId="2807162225" sldId="2147379366"/>
            <ac:spMk id="11" creationId="{BC7B4DD4-1620-42A7-30F2-3CECD746201E}"/>
          </ac:spMkLst>
        </pc:spChg>
        <pc:spChg chg="mod">
          <ac:chgData name="森田 光貴" userId="314cf0e2-2175-4948-8a4a-96924aa0786a" providerId="ADAL" clId="{6B21683C-6483-4AC1-AA50-28C4259F98F8}" dt="2026-02-09T10:23:19.052" v="31"/>
          <ac:spMkLst>
            <pc:docMk/>
            <pc:sldMk cId="2807162225" sldId="2147379366"/>
            <ac:spMk id="35" creationId="{74DE8298-DDC8-66FF-483D-37A26CA822D9}"/>
          </ac:spMkLst>
        </pc:spChg>
        <pc:cxnChg chg="add del mod">
          <ac:chgData name="森田 光貴" userId="314cf0e2-2175-4948-8a4a-96924aa0786a" providerId="ADAL" clId="{6B21683C-6483-4AC1-AA50-28C4259F98F8}" dt="2026-02-09T23:10:36.273" v="1911" actId="478"/>
          <ac:cxnSpMkLst>
            <pc:docMk/>
            <pc:sldMk cId="2807162225" sldId="2147379366"/>
            <ac:cxnSpMk id="10" creationId="{21DF5DAA-F4E0-692C-5CDE-BAEEA4FF4686}"/>
          </ac:cxnSpMkLst>
        </pc:cxnChg>
      </pc:sldChg>
      <pc:sldChg chg="addSp delSp modSp mod">
        <pc:chgData name="森田 光貴" userId="314cf0e2-2175-4948-8a4a-96924aa0786a" providerId="ADAL" clId="{6B21683C-6483-4AC1-AA50-28C4259F98F8}" dt="2026-02-09T23:31:11.164" v="2062" actId="20577"/>
        <pc:sldMkLst>
          <pc:docMk/>
          <pc:sldMk cId="106547437" sldId="2147379368"/>
        </pc:sldMkLst>
        <pc:spChg chg="add del mod">
          <ac:chgData name="森田 光貴" userId="314cf0e2-2175-4948-8a4a-96924aa0786a" providerId="ADAL" clId="{6B21683C-6483-4AC1-AA50-28C4259F98F8}" dt="2026-02-09T10:49:06.837" v="237" actId="478"/>
          <ac:spMkLst>
            <pc:docMk/>
            <pc:sldMk cId="106547437" sldId="2147379368"/>
            <ac:spMk id="2" creationId="{A923A450-3897-9C97-C91B-F0D2E299BD0D}"/>
          </ac:spMkLst>
        </pc:spChg>
        <pc:spChg chg="add del mod">
          <ac:chgData name="森田 光貴" userId="314cf0e2-2175-4948-8a4a-96924aa0786a" providerId="ADAL" clId="{6B21683C-6483-4AC1-AA50-28C4259F98F8}" dt="2026-02-09T23:16:58.911" v="2010" actId="478"/>
          <ac:spMkLst>
            <pc:docMk/>
            <pc:sldMk cId="106547437" sldId="2147379368"/>
            <ac:spMk id="3" creationId="{FAFA0A86-70C3-4033-2EC8-5892150243DC}"/>
          </ac:spMkLst>
        </pc:spChg>
        <pc:spChg chg="mod">
          <ac:chgData name="森田 光貴" userId="314cf0e2-2175-4948-8a4a-96924aa0786a" providerId="ADAL" clId="{6B21683C-6483-4AC1-AA50-28C4259F98F8}" dt="2026-02-09T23:16:57.037" v="2009" actId="1076"/>
          <ac:spMkLst>
            <pc:docMk/>
            <pc:sldMk cId="106547437" sldId="2147379368"/>
            <ac:spMk id="6" creationId="{7016D21F-B090-B730-3691-09E2323BC3DA}"/>
          </ac:spMkLst>
        </pc:spChg>
        <pc:spChg chg="mod">
          <ac:chgData name="森田 光貴" userId="314cf0e2-2175-4948-8a4a-96924aa0786a" providerId="ADAL" clId="{6B21683C-6483-4AC1-AA50-28C4259F98F8}" dt="2026-02-09T10:23:29.595" v="34"/>
          <ac:spMkLst>
            <pc:docMk/>
            <pc:sldMk cId="106547437" sldId="2147379368"/>
            <ac:spMk id="35" creationId="{74DE8298-DDC8-66FF-483D-37A26CA822D9}"/>
          </ac:spMkLst>
        </pc:spChg>
        <pc:graphicFrameChg chg="modGraphic">
          <ac:chgData name="森田 光貴" userId="314cf0e2-2175-4948-8a4a-96924aa0786a" providerId="ADAL" clId="{6B21683C-6483-4AC1-AA50-28C4259F98F8}" dt="2026-02-09T23:31:11.164" v="2062" actId="20577"/>
          <ac:graphicFrameMkLst>
            <pc:docMk/>
            <pc:sldMk cId="106547437" sldId="2147379368"/>
            <ac:graphicFrameMk id="9" creationId="{7EC759F9-244F-41AB-4B01-889A435BFFDD}"/>
          </ac:graphicFrameMkLst>
        </pc:graphicFrameChg>
      </pc:sldChg>
      <pc:sldChg chg="modSp mod">
        <pc:chgData name="森田 光貴" userId="314cf0e2-2175-4948-8a4a-96924aa0786a" providerId="ADAL" clId="{6B21683C-6483-4AC1-AA50-28C4259F98F8}" dt="2026-02-09T11:50:17.818" v="676" actId="6549"/>
        <pc:sldMkLst>
          <pc:docMk/>
          <pc:sldMk cId="2507462746" sldId="2147379372"/>
        </pc:sldMkLst>
        <pc:spChg chg="mod">
          <ac:chgData name="森田 光貴" userId="314cf0e2-2175-4948-8a4a-96924aa0786a" providerId="ADAL" clId="{6B21683C-6483-4AC1-AA50-28C4259F98F8}" dt="2026-02-09T11:50:17.818" v="676" actId="6549"/>
          <ac:spMkLst>
            <pc:docMk/>
            <pc:sldMk cId="2507462746" sldId="2147379372"/>
            <ac:spMk id="4" creationId="{0432F2B9-B45E-3193-B678-5463BA55BADB}"/>
          </ac:spMkLst>
        </pc:spChg>
        <pc:spChg chg="mod">
          <ac:chgData name="森田 光貴" userId="314cf0e2-2175-4948-8a4a-96924aa0786a" providerId="ADAL" clId="{6B21683C-6483-4AC1-AA50-28C4259F98F8}" dt="2026-02-09T10:23:12.743" v="30"/>
          <ac:spMkLst>
            <pc:docMk/>
            <pc:sldMk cId="2507462746" sldId="2147379372"/>
            <ac:spMk id="35" creationId="{74DE8298-DDC8-66FF-483D-37A26CA822D9}"/>
          </ac:spMkLst>
        </pc:spChg>
      </pc:sldChg>
      <pc:sldChg chg="addSp modSp del mod">
        <pc:chgData name="森田 光貴" userId="314cf0e2-2175-4948-8a4a-96924aa0786a" providerId="ADAL" clId="{6B21683C-6483-4AC1-AA50-28C4259F98F8}" dt="2026-02-09T13:06:46.404" v="863" actId="47"/>
        <pc:sldMkLst>
          <pc:docMk/>
          <pc:sldMk cId="4261311362" sldId="2147379375"/>
        </pc:sldMkLst>
        <pc:spChg chg="add mod">
          <ac:chgData name="森田 光貴" userId="314cf0e2-2175-4948-8a4a-96924aa0786a" providerId="ADAL" clId="{6B21683C-6483-4AC1-AA50-28C4259F98F8}" dt="2026-02-09T10:49:17.846" v="240"/>
          <ac:spMkLst>
            <pc:docMk/>
            <pc:sldMk cId="4261311362" sldId="2147379375"/>
            <ac:spMk id="2" creationId="{EA66BD7A-F958-EAE1-C9E8-55BDAF2E6CCC}"/>
          </ac:spMkLst>
        </pc:spChg>
        <pc:spChg chg="mod">
          <ac:chgData name="森田 光貴" userId="314cf0e2-2175-4948-8a4a-96924aa0786a" providerId="ADAL" clId="{6B21683C-6483-4AC1-AA50-28C4259F98F8}" dt="2026-02-09T10:23:55.550" v="40"/>
          <ac:spMkLst>
            <pc:docMk/>
            <pc:sldMk cId="4261311362" sldId="2147379375"/>
            <ac:spMk id="35" creationId="{74DE8298-DDC8-66FF-483D-37A26CA822D9}"/>
          </ac:spMkLst>
        </pc:spChg>
      </pc:sldChg>
      <pc:sldChg chg="modSp mod">
        <pc:chgData name="森田 光貴" userId="314cf0e2-2175-4948-8a4a-96924aa0786a" providerId="ADAL" clId="{6B21683C-6483-4AC1-AA50-28C4259F98F8}" dt="2026-02-09T23:32:48.129" v="2119" actId="20577"/>
        <pc:sldMkLst>
          <pc:docMk/>
          <pc:sldMk cId="3070854188" sldId="2147379377"/>
        </pc:sldMkLst>
        <pc:spChg chg="mod">
          <ac:chgData name="森田 光貴" userId="314cf0e2-2175-4948-8a4a-96924aa0786a" providerId="ADAL" clId="{6B21683C-6483-4AC1-AA50-28C4259F98F8}" dt="2026-02-09T23:32:48.129" v="2119" actId="20577"/>
          <ac:spMkLst>
            <pc:docMk/>
            <pc:sldMk cId="3070854188" sldId="2147379377"/>
            <ac:spMk id="8" creationId="{A1D0DDC4-E973-E4D7-2272-C44377BD55D5}"/>
          </ac:spMkLst>
        </pc:spChg>
        <pc:spChg chg="mod">
          <ac:chgData name="森田 光貴" userId="314cf0e2-2175-4948-8a4a-96924aa0786a" providerId="ADAL" clId="{6B21683C-6483-4AC1-AA50-28C4259F98F8}" dt="2026-02-09T10:24:11.972" v="45"/>
          <ac:spMkLst>
            <pc:docMk/>
            <pc:sldMk cId="3070854188" sldId="2147379377"/>
            <ac:spMk id="35" creationId="{74DE8298-DDC8-66FF-483D-37A26CA822D9}"/>
          </ac:spMkLst>
        </pc:spChg>
      </pc:sldChg>
      <pc:sldChg chg="addSp delSp modSp mod ord">
        <pc:chgData name="森田 光貴" userId="314cf0e2-2175-4948-8a4a-96924aa0786a" providerId="ADAL" clId="{6B21683C-6483-4AC1-AA50-28C4259F98F8}" dt="2026-02-09T23:31:39.566" v="2066" actId="478"/>
        <pc:sldMkLst>
          <pc:docMk/>
          <pc:sldMk cId="862496488" sldId="2147379378"/>
        </pc:sldMkLst>
        <pc:spChg chg="add del mod">
          <ac:chgData name="森田 光貴" userId="314cf0e2-2175-4948-8a4a-96924aa0786a" providerId="ADAL" clId="{6B21683C-6483-4AC1-AA50-28C4259F98F8}" dt="2026-02-09T23:31:39.566" v="2066" actId="478"/>
          <ac:spMkLst>
            <pc:docMk/>
            <pc:sldMk cId="862496488" sldId="2147379378"/>
            <ac:spMk id="2" creationId="{B46E7C56-B984-D666-B196-8D746F287001}"/>
          </ac:spMkLst>
        </pc:spChg>
        <pc:spChg chg="mod">
          <ac:chgData name="森田 光貴" userId="314cf0e2-2175-4948-8a4a-96924aa0786a" providerId="ADAL" clId="{6B21683C-6483-4AC1-AA50-28C4259F98F8}" dt="2026-02-09T13:30:06.030" v="1026"/>
          <ac:spMkLst>
            <pc:docMk/>
            <pc:sldMk cId="862496488" sldId="2147379378"/>
            <ac:spMk id="8" creationId="{A1D0DDC4-E973-E4D7-2272-C44377BD55D5}"/>
          </ac:spMkLst>
        </pc:spChg>
        <pc:spChg chg="mod">
          <ac:chgData name="森田 光貴" userId="314cf0e2-2175-4948-8a4a-96924aa0786a" providerId="ADAL" clId="{6B21683C-6483-4AC1-AA50-28C4259F98F8}" dt="2026-02-09T10:23:59.429" v="41"/>
          <ac:spMkLst>
            <pc:docMk/>
            <pc:sldMk cId="862496488" sldId="2147379378"/>
            <ac:spMk id="35" creationId="{74DE8298-DDC8-66FF-483D-37A26CA822D9}"/>
          </ac:spMkLst>
        </pc:spChg>
      </pc:sldChg>
      <pc:sldChg chg="addSp delSp modSp mod">
        <pc:chgData name="森田 光貴" userId="314cf0e2-2175-4948-8a4a-96924aa0786a" providerId="ADAL" clId="{6B21683C-6483-4AC1-AA50-28C4259F98F8}" dt="2026-02-10T17:31:15.201" v="2149" actId="1076"/>
        <pc:sldMkLst>
          <pc:docMk/>
          <pc:sldMk cId="2081963132" sldId="2147379384"/>
        </pc:sldMkLst>
        <pc:spChg chg="add del mod">
          <ac:chgData name="森田 光貴" userId="314cf0e2-2175-4948-8a4a-96924aa0786a" providerId="ADAL" clId="{6B21683C-6483-4AC1-AA50-28C4259F98F8}" dt="2026-02-09T13:09:55.938" v="872" actId="478"/>
          <ac:spMkLst>
            <pc:docMk/>
            <pc:sldMk cId="2081963132" sldId="2147379384"/>
            <ac:spMk id="2" creationId="{CD8590F2-213E-47EE-683D-878ED82E1998}"/>
          </ac:spMkLst>
        </pc:spChg>
        <pc:spChg chg="mod">
          <ac:chgData name="森田 光貴" userId="314cf0e2-2175-4948-8a4a-96924aa0786a" providerId="ADAL" clId="{6B21683C-6483-4AC1-AA50-28C4259F98F8}" dt="2026-02-10T17:31:15.201" v="2149" actId="1076"/>
          <ac:spMkLst>
            <pc:docMk/>
            <pc:sldMk cId="2081963132" sldId="2147379384"/>
            <ac:spMk id="7" creationId="{2A3D6A80-37C5-577D-1FFC-D64A1062F968}"/>
          </ac:spMkLst>
        </pc:spChg>
        <pc:spChg chg="mod">
          <ac:chgData name="森田 光貴" userId="314cf0e2-2175-4948-8a4a-96924aa0786a" providerId="ADAL" clId="{6B21683C-6483-4AC1-AA50-28C4259F98F8}" dt="2026-02-09T10:24:18.383" v="47"/>
          <ac:spMkLst>
            <pc:docMk/>
            <pc:sldMk cId="2081963132" sldId="2147379384"/>
            <ac:spMk id="35" creationId="{74DE8298-DDC8-66FF-483D-37A26CA822D9}"/>
          </ac:spMkLst>
        </pc:spChg>
        <pc:graphicFrameChg chg="mod modGraphic">
          <ac:chgData name="森田 光貴" userId="314cf0e2-2175-4948-8a4a-96924aa0786a" providerId="ADAL" clId="{6B21683C-6483-4AC1-AA50-28C4259F98F8}" dt="2026-02-10T17:30:56.383" v="2148" actId="2161"/>
          <ac:graphicFrameMkLst>
            <pc:docMk/>
            <pc:sldMk cId="2081963132" sldId="2147379384"/>
            <ac:graphicFrameMk id="2" creationId="{8229C1E9-8511-DBEE-38F8-F28BBD47DFB8}"/>
          </ac:graphicFrameMkLst>
        </pc:graphicFrameChg>
        <pc:graphicFrameChg chg="mod">
          <ac:chgData name="森田 光貴" userId="314cf0e2-2175-4948-8a4a-96924aa0786a" providerId="ADAL" clId="{6B21683C-6483-4AC1-AA50-28C4259F98F8}" dt="2026-02-10T17:30:44.683" v="2144" actId="1035"/>
          <ac:graphicFrameMkLst>
            <pc:docMk/>
            <pc:sldMk cId="2081963132" sldId="2147379384"/>
            <ac:graphicFrameMk id="6" creationId="{CA62AB79-BE23-8EF7-E623-729C76792887}"/>
          </ac:graphicFrameMkLst>
        </pc:graphicFrameChg>
      </pc:sldChg>
      <pc:sldChg chg="modSp mod">
        <pc:chgData name="森田 光貴" userId="314cf0e2-2175-4948-8a4a-96924aa0786a" providerId="ADAL" clId="{6B21683C-6483-4AC1-AA50-28C4259F98F8}" dt="2026-02-09T10:24:22.079" v="48"/>
        <pc:sldMkLst>
          <pc:docMk/>
          <pc:sldMk cId="2546929567" sldId="2147379385"/>
        </pc:sldMkLst>
        <pc:spChg chg="mod">
          <ac:chgData name="森田 光貴" userId="314cf0e2-2175-4948-8a4a-96924aa0786a" providerId="ADAL" clId="{6B21683C-6483-4AC1-AA50-28C4259F98F8}" dt="2026-02-09T10:24:22.079" v="48"/>
          <ac:spMkLst>
            <pc:docMk/>
            <pc:sldMk cId="2546929567" sldId="2147379385"/>
            <ac:spMk id="35" creationId="{74DE8298-DDC8-66FF-483D-37A26CA822D9}"/>
          </ac:spMkLst>
        </pc:spChg>
      </pc:sldChg>
      <pc:sldChg chg="addSp delSp modSp mod">
        <pc:chgData name="森田 光貴" userId="314cf0e2-2175-4948-8a4a-96924aa0786a" providerId="ADAL" clId="{6B21683C-6483-4AC1-AA50-28C4259F98F8}" dt="2026-02-09T10:34:00.814" v="52" actId="478"/>
        <pc:sldMkLst>
          <pc:docMk/>
          <pc:sldMk cId="3768165954" sldId="2147379390"/>
        </pc:sldMkLst>
        <pc:spChg chg="add del mod">
          <ac:chgData name="森田 光貴" userId="314cf0e2-2175-4948-8a4a-96924aa0786a" providerId="ADAL" clId="{6B21683C-6483-4AC1-AA50-28C4259F98F8}" dt="2026-02-09T10:34:00.814" v="52" actId="478"/>
          <ac:spMkLst>
            <pc:docMk/>
            <pc:sldMk cId="3768165954" sldId="2147379390"/>
            <ac:spMk id="2" creationId="{61959FC9-1757-965D-74C8-6B4B44C36C3D}"/>
          </ac:spMkLst>
        </pc:spChg>
        <pc:spChg chg="mod">
          <ac:chgData name="森田 光貴" userId="314cf0e2-2175-4948-8a4a-96924aa0786a" providerId="ADAL" clId="{6B21683C-6483-4AC1-AA50-28C4259F98F8}" dt="2026-02-09T10:23:03.528" v="28"/>
          <ac:spMkLst>
            <pc:docMk/>
            <pc:sldMk cId="3768165954" sldId="2147379390"/>
            <ac:spMk id="35" creationId="{74DE8298-DDC8-66FF-483D-37A26CA822D9}"/>
          </ac:spMkLst>
        </pc:spChg>
      </pc:sldChg>
      <pc:sldChg chg="addSp modSp del mod">
        <pc:chgData name="森田 光貴" userId="314cf0e2-2175-4948-8a4a-96924aa0786a" providerId="ADAL" clId="{6B21683C-6483-4AC1-AA50-28C4259F98F8}" dt="2026-02-09T13:07:18.800" v="866" actId="47"/>
        <pc:sldMkLst>
          <pc:docMk/>
          <pc:sldMk cId="1953326763" sldId="2147483257"/>
        </pc:sldMkLst>
        <pc:spChg chg="add mod">
          <ac:chgData name="森田 光貴" userId="314cf0e2-2175-4948-8a4a-96924aa0786a" providerId="ADAL" clId="{6B21683C-6483-4AC1-AA50-28C4259F98F8}" dt="2026-02-09T10:49:22.440" v="242"/>
          <ac:spMkLst>
            <pc:docMk/>
            <pc:sldMk cId="1953326763" sldId="2147483257"/>
            <ac:spMk id="3" creationId="{C8912ADE-AA88-0DAA-57D2-9807A610CE79}"/>
          </ac:spMkLst>
        </pc:spChg>
        <pc:spChg chg="mod">
          <ac:chgData name="森田 光貴" userId="314cf0e2-2175-4948-8a4a-96924aa0786a" providerId="ADAL" clId="{6B21683C-6483-4AC1-AA50-28C4259F98F8}" dt="2026-02-09T10:24:01.842" v="42"/>
          <ac:spMkLst>
            <pc:docMk/>
            <pc:sldMk cId="1953326763" sldId="2147483257"/>
            <ac:spMk id="35" creationId="{74DE8298-DDC8-66FF-483D-37A26CA822D9}"/>
          </ac:spMkLst>
        </pc:spChg>
      </pc:sldChg>
      <pc:sldChg chg="addSp delSp modSp mod">
        <pc:chgData name="森田 光貴" userId="314cf0e2-2175-4948-8a4a-96924aa0786a" providerId="ADAL" clId="{6B21683C-6483-4AC1-AA50-28C4259F98F8}" dt="2026-02-09T23:15:15.365" v="1997" actId="1035"/>
        <pc:sldMkLst>
          <pc:docMk/>
          <pc:sldMk cId="970147663" sldId="2147483262"/>
        </pc:sldMkLst>
        <pc:spChg chg="add mod">
          <ac:chgData name="森田 光貴" userId="314cf0e2-2175-4948-8a4a-96924aa0786a" providerId="ADAL" clId="{6B21683C-6483-4AC1-AA50-28C4259F98F8}" dt="2026-02-09T23:15:15.365" v="1997" actId="1035"/>
          <ac:spMkLst>
            <pc:docMk/>
            <pc:sldMk cId="970147663" sldId="2147483262"/>
            <ac:spMk id="2" creationId="{012F4DFD-0856-AB21-DF77-017FA616CF4C}"/>
          </ac:spMkLst>
        </pc:spChg>
        <pc:spChg chg="add mod">
          <ac:chgData name="森田 光貴" userId="314cf0e2-2175-4948-8a4a-96924aa0786a" providerId="ADAL" clId="{6B21683C-6483-4AC1-AA50-28C4259F98F8}" dt="2026-02-09T23:15:15.365" v="1997" actId="1035"/>
          <ac:spMkLst>
            <pc:docMk/>
            <pc:sldMk cId="970147663" sldId="2147483262"/>
            <ac:spMk id="7" creationId="{FE288E36-74BF-24AB-B35D-EEA0618803F1}"/>
          </ac:spMkLst>
        </pc:spChg>
        <pc:spChg chg="mod">
          <ac:chgData name="森田 光貴" userId="314cf0e2-2175-4948-8a4a-96924aa0786a" providerId="ADAL" clId="{6B21683C-6483-4AC1-AA50-28C4259F98F8}" dt="2026-02-09T10:37:35.552" v="53" actId="20577"/>
          <ac:spMkLst>
            <pc:docMk/>
            <pc:sldMk cId="970147663" sldId="2147483262"/>
            <ac:spMk id="9" creationId="{DF214FB5-CC8F-DBC4-BB16-8BC8E95E278C}"/>
          </ac:spMkLst>
        </pc:spChg>
        <pc:spChg chg="add mod">
          <ac:chgData name="森田 光貴" userId="314cf0e2-2175-4948-8a4a-96924aa0786a" providerId="ADAL" clId="{6B21683C-6483-4AC1-AA50-28C4259F98F8}" dt="2026-02-09T23:15:15.365" v="1997" actId="1035"/>
          <ac:spMkLst>
            <pc:docMk/>
            <pc:sldMk cId="970147663" sldId="2147483262"/>
            <ac:spMk id="10" creationId="{9876D38E-90D4-F2D0-73ED-2926F0C61CAF}"/>
          </ac:spMkLst>
        </pc:spChg>
        <pc:spChg chg="add mod">
          <ac:chgData name="森田 光貴" userId="314cf0e2-2175-4948-8a4a-96924aa0786a" providerId="ADAL" clId="{6B21683C-6483-4AC1-AA50-28C4259F98F8}" dt="2026-02-09T23:15:15.365" v="1997" actId="1035"/>
          <ac:spMkLst>
            <pc:docMk/>
            <pc:sldMk cId="970147663" sldId="2147483262"/>
            <ac:spMk id="11" creationId="{52CBCFD6-3C54-D618-2CD6-B51F15783E2F}"/>
          </ac:spMkLst>
        </pc:spChg>
        <pc:spChg chg="mod">
          <ac:chgData name="森田 光貴" userId="314cf0e2-2175-4948-8a4a-96924aa0786a" providerId="ADAL" clId="{6B21683C-6483-4AC1-AA50-28C4259F98F8}" dt="2026-02-09T10:23:23.587" v="32"/>
          <ac:spMkLst>
            <pc:docMk/>
            <pc:sldMk cId="970147663" sldId="2147483262"/>
            <ac:spMk id="35" creationId="{74DE8298-DDC8-66FF-483D-37A26CA822D9}"/>
          </ac:spMkLst>
        </pc:spChg>
        <pc:cxnChg chg="add del mod">
          <ac:chgData name="森田 光貴" userId="314cf0e2-2175-4948-8a4a-96924aa0786a" providerId="ADAL" clId="{6B21683C-6483-4AC1-AA50-28C4259F98F8}" dt="2026-02-09T23:15:04.462" v="1994" actId="478"/>
          <ac:cxnSpMkLst>
            <pc:docMk/>
            <pc:sldMk cId="970147663" sldId="2147483262"/>
            <ac:cxnSpMk id="3" creationId="{89B6AA71-6CCC-4A8E-8628-462C190ED0D2}"/>
          </ac:cxnSpMkLst>
        </pc:cxnChg>
      </pc:sldChg>
      <pc:sldChg chg="modSp mod">
        <pc:chgData name="森田 光貴" userId="314cf0e2-2175-4948-8a4a-96924aa0786a" providerId="ADAL" clId="{6B21683C-6483-4AC1-AA50-28C4259F98F8}" dt="2026-02-09T22:36:33.934" v="1030"/>
        <pc:sldMkLst>
          <pc:docMk/>
          <pc:sldMk cId="265644884" sldId="2147483263"/>
        </pc:sldMkLst>
        <pc:spChg chg="mod">
          <ac:chgData name="森田 光貴" userId="314cf0e2-2175-4948-8a4a-96924aa0786a" providerId="ADAL" clId="{6B21683C-6483-4AC1-AA50-28C4259F98F8}" dt="2026-02-09T10:13:25.710" v="14"/>
          <ac:spMkLst>
            <pc:docMk/>
            <pc:sldMk cId="265644884" sldId="2147483263"/>
            <ac:spMk id="9" creationId="{DEDD37E8-B155-1880-2C74-1B412DF13B82}"/>
          </ac:spMkLst>
        </pc:spChg>
        <pc:spChg chg="mod">
          <ac:chgData name="森田 光貴" userId="314cf0e2-2175-4948-8a4a-96924aa0786a" providerId="ADAL" clId="{6B21683C-6483-4AC1-AA50-28C4259F98F8}" dt="2026-02-09T22:36:33.934" v="1030"/>
          <ac:spMkLst>
            <pc:docMk/>
            <pc:sldMk cId="265644884" sldId="2147483263"/>
            <ac:spMk id="11" creationId="{DE67F112-38C0-A58B-9A71-6FD9C7B62D91}"/>
          </ac:spMkLst>
        </pc:spChg>
      </pc:sldChg>
      <pc:sldChg chg="modSp mod">
        <pc:chgData name="森田 光貴" userId="314cf0e2-2175-4948-8a4a-96924aa0786a" providerId="ADAL" clId="{6B21683C-6483-4AC1-AA50-28C4259F98F8}" dt="2026-02-10T18:24:59.749" v="2228"/>
        <pc:sldMkLst>
          <pc:docMk/>
          <pc:sldMk cId="433657424" sldId="2147483264"/>
        </pc:sldMkLst>
        <pc:spChg chg="mod">
          <ac:chgData name="森田 光貴" userId="314cf0e2-2175-4948-8a4a-96924aa0786a" providerId="ADAL" clId="{6B21683C-6483-4AC1-AA50-28C4259F98F8}" dt="2026-02-10T18:24:59.749" v="2228"/>
          <ac:spMkLst>
            <pc:docMk/>
            <pc:sldMk cId="433657424" sldId="2147483264"/>
            <ac:spMk id="7" creationId="{4B8EB39F-27A0-D6BF-C734-A6B21043804E}"/>
          </ac:spMkLst>
        </pc:spChg>
        <pc:spChg chg="mod">
          <ac:chgData name="森田 光貴" userId="314cf0e2-2175-4948-8a4a-96924aa0786a" providerId="ADAL" clId="{6B21683C-6483-4AC1-AA50-28C4259F98F8}" dt="2026-02-10T18:23:18.157" v="2172"/>
          <ac:spMkLst>
            <pc:docMk/>
            <pc:sldMk cId="433657424" sldId="2147483264"/>
            <ac:spMk id="8" creationId="{A1D0DDC4-E973-E4D7-2272-C44377BD55D5}"/>
          </ac:spMkLst>
        </pc:spChg>
        <pc:spChg chg="mod">
          <ac:chgData name="森田 光貴" userId="314cf0e2-2175-4948-8a4a-96924aa0786a" providerId="ADAL" clId="{6B21683C-6483-4AC1-AA50-28C4259F98F8}" dt="2026-02-09T10:23:08.504" v="29"/>
          <ac:spMkLst>
            <pc:docMk/>
            <pc:sldMk cId="433657424" sldId="2147483264"/>
            <ac:spMk id="35" creationId="{74DE8298-DDC8-66FF-483D-37A26CA822D9}"/>
          </ac:spMkLst>
        </pc:spChg>
      </pc:sldChg>
      <pc:sldChg chg="addSp delSp modSp mod">
        <pc:chgData name="森田 光貴" userId="314cf0e2-2175-4948-8a4a-96924aa0786a" providerId="ADAL" clId="{6B21683C-6483-4AC1-AA50-28C4259F98F8}" dt="2026-02-09T11:58:22.883" v="679"/>
        <pc:sldMkLst>
          <pc:docMk/>
          <pc:sldMk cId="2952803012" sldId="2147483265"/>
        </pc:sldMkLst>
        <pc:spChg chg="add mod">
          <ac:chgData name="森田 光貴" userId="314cf0e2-2175-4948-8a4a-96924aa0786a" providerId="ADAL" clId="{6B21683C-6483-4AC1-AA50-28C4259F98F8}" dt="2026-02-09T10:45:00.160" v="223" actId="571"/>
          <ac:spMkLst>
            <pc:docMk/>
            <pc:sldMk cId="2952803012" sldId="2147483265"/>
            <ac:spMk id="2" creationId="{8A34B81E-E9B0-7D21-E502-37873460007C}"/>
          </ac:spMkLst>
        </pc:spChg>
        <pc:spChg chg="add mod">
          <ac:chgData name="森田 光貴" userId="314cf0e2-2175-4948-8a4a-96924aa0786a" providerId="ADAL" clId="{6B21683C-6483-4AC1-AA50-28C4259F98F8}" dt="2026-02-09T10:45:00.160" v="223" actId="571"/>
          <ac:spMkLst>
            <pc:docMk/>
            <pc:sldMk cId="2952803012" sldId="2147483265"/>
            <ac:spMk id="7" creationId="{B86ED587-45F7-AECB-6F1D-E3E123CEEFB4}"/>
          </ac:spMkLst>
        </pc:spChg>
        <pc:spChg chg="mod">
          <ac:chgData name="森田 光貴" userId="314cf0e2-2175-4948-8a4a-96924aa0786a" providerId="ADAL" clId="{6B21683C-6483-4AC1-AA50-28C4259F98F8}" dt="2026-02-09T10:43:30.214" v="220" actId="6549"/>
          <ac:spMkLst>
            <pc:docMk/>
            <pc:sldMk cId="2952803012" sldId="2147483265"/>
            <ac:spMk id="8" creationId="{A1D0DDC4-E973-E4D7-2272-C44377BD55D5}"/>
          </ac:spMkLst>
        </pc:spChg>
        <pc:spChg chg="add mod">
          <ac:chgData name="森田 光貴" userId="314cf0e2-2175-4948-8a4a-96924aa0786a" providerId="ADAL" clId="{6B21683C-6483-4AC1-AA50-28C4259F98F8}" dt="2026-02-09T11:58:22.883" v="679"/>
          <ac:spMkLst>
            <pc:docMk/>
            <pc:sldMk cId="2952803012" sldId="2147483265"/>
            <ac:spMk id="9" creationId="{D458845F-FEFF-E7B5-A9DE-89ADA1D1B7EE}"/>
          </ac:spMkLst>
        </pc:spChg>
        <pc:spChg chg="mod">
          <ac:chgData name="森田 光貴" userId="314cf0e2-2175-4948-8a4a-96924aa0786a" providerId="ADAL" clId="{6B21683C-6483-4AC1-AA50-28C4259F98F8}" dt="2026-02-09T10:23:34.018" v="35"/>
          <ac:spMkLst>
            <pc:docMk/>
            <pc:sldMk cId="2952803012" sldId="2147483265"/>
            <ac:spMk id="35" creationId="{74DE8298-DDC8-66FF-483D-37A26CA822D9}"/>
          </ac:spMkLst>
        </pc:spChg>
        <pc:spChg chg="mod">
          <ac:chgData name="森田 光貴" userId="314cf0e2-2175-4948-8a4a-96924aa0786a" providerId="ADAL" clId="{6B21683C-6483-4AC1-AA50-28C4259F98F8}" dt="2026-02-09T10:43:40.878" v="221" actId="6549"/>
          <ac:spMkLst>
            <pc:docMk/>
            <pc:sldMk cId="2952803012" sldId="2147483265"/>
            <ac:spMk id="38" creationId="{18C5B4E7-E69A-BA77-C154-4CCAA9D9CB32}"/>
          </ac:spMkLst>
        </pc:spChg>
        <pc:spChg chg="del">
          <ac:chgData name="森田 光貴" userId="314cf0e2-2175-4948-8a4a-96924aa0786a" providerId="ADAL" clId="{6B21683C-6483-4AC1-AA50-28C4259F98F8}" dt="2026-02-09T11:58:22.624" v="678" actId="478"/>
          <ac:spMkLst>
            <pc:docMk/>
            <pc:sldMk cId="2952803012" sldId="2147483265"/>
            <ac:spMk id="40" creationId="{339EB704-E894-C860-0648-68EB22875954}"/>
          </ac:spMkLst>
        </pc:spChg>
      </pc:sldChg>
      <pc:sldChg chg="modSp mod">
        <pc:chgData name="森田 光貴" userId="314cf0e2-2175-4948-8a4a-96924aa0786a" providerId="ADAL" clId="{6B21683C-6483-4AC1-AA50-28C4259F98F8}" dt="2026-02-09T10:38:35.856" v="80" actId="20577"/>
        <pc:sldMkLst>
          <pc:docMk/>
          <pc:sldMk cId="116419015" sldId="2147483266"/>
        </pc:sldMkLst>
        <pc:spChg chg="mod">
          <ac:chgData name="森田 光貴" userId="314cf0e2-2175-4948-8a4a-96924aa0786a" providerId="ADAL" clId="{6B21683C-6483-4AC1-AA50-28C4259F98F8}" dt="2026-02-09T10:38:35.856" v="80" actId="20577"/>
          <ac:spMkLst>
            <pc:docMk/>
            <pc:sldMk cId="116419015" sldId="2147483266"/>
            <ac:spMk id="29" creationId="{2C595C26-6537-FE46-C8EB-551947F03362}"/>
          </ac:spMkLst>
        </pc:spChg>
        <pc:spChg chg="mod">
          <ac:chgData name="森田 光貴" userId="314cf0e2-2175-4948-8a4a-96924aa0786a" providerId="ADAL" clId="{6B21683C-6483-4AC1-AA50-28C4259F98F8}" dt="2026-02-09T10:23:26.564" v="33"/>
          <ac:spMkLst>
            <pc:docMk/>
            <pc:sldMk cId="116419015" sldId="2147483266"/>
            <ac:spMk id="35" creationId="{74DE8298-DDC8-66FF-483D-37A26CA822D9}"/>
          </ac:spMkLst>
        </pc:spChg>
      </pc:sldChg>
      <pc:sldChg chg="addSp delSp modSp mod">
        <pc:chgData name="森田 光貴" userId="314cf0e2-2175-4948-8a4a-96924aa0786a" providerId="ADAL" clId="{6B21683C-6483-4AC1-AA50-28C4259F98F8}" dt="2026-02-09T13:28:19.652" v="995" actId="1076"/>
        <pc:sldMkLst>
          <pc:docMk/>
          <pc:sldMk cId="2167850469" sldId="2147483268"/>
        </pc:sldMkLst>
        <pc:spChg chg="del">
          <ac:chgData name="森田 光貴" userId="314cf0e2-2175-4948-8a4a-96924aa0786a" providerId="ADAL" clId="{6B21683C-6483-4AC1-AA50-28C4259F98F8}" dt="2026-02-09T11:36:16.816" v="579" actId="478"/>
          <ac:spMkLst>
            <pc:docMk/>
            <pc:sldMk cId="2167850469" sldId="2147483268"/>
            <ac:spMk id="2" creationId="{F701202A-C08F-6130-6AB1-FBA3C611CD18}"/>
          </ac:spMkLst>
        </pc:spChg>
        <pc:spChg chg="del mod">
          <ac:chgData name="森田 光貴" userId="314cf0e2-2175-4948-8a4a-96924aa0786a" providerId="ADAL" clId="{6B21683C-6483-4AC1-AA50-28C4259F98F8}" dt="2026-02-09T11:36:04.451" v="548" actId="478"/>
          <ac:spMkLst>
            <pc:docMk/>
            <pc:sldMk cId="2167850469" sldId="2147483268"/>
            <ac:spMk id="3" creationId="{6D4A58E7-44E0-8A2B-AA68-C91BDB45D099}"/>
          </ac:spMkLst>
        </pc:spChg>
        <pc:spChg chg="mod">
          <ac:chgData name="森田 光貴" userId="314cf0e2-2175-4948-8a4a-96924aa0786a" providerId="ADAL" clId="{6B21683C-6483-4AC1-AA50-28C4259F98F8}" dt="2026-02-09T13:28:06.240" v="990" actId="14100"/>
          <ac:spMkLst>
            <pc:docMk/>
            <pc:sldMk cId="2167850469" sldId="2147483268"/>
            <ac:spMk id="4" creationId="{8081511E-F12B-68A4-2B18-0960ABC37407}"/>
          </ac:spMkLst>
        </pc:spChg>
        <pc:spChg chg="del">
          <ac:chgData name="森田 光貴" userId="314cf0e2-2175-4948-8a4a-96924aa0786a" providerId="ADAL" clId="{6B21683C-6483-4AC1-AA50-28C4259F98F8}" dt="2026-02-09T11:36:16.816" v="579" actId="478"/>
          <ac:spMkLst>
            <pc:docMk/>
            <pc:sldMk cId="2167850469" sldId="2147483268"/>
            <ac:spMk id="6" creationId="{FBB98DFA-BB97-4280-BBD5-CA9FA861350D}"/>
          </ac:spMkLst>
        </pc:spChg>
        <pc:spChg chg="del">
          <ac:chgData name="森田 光貴" userId="314cf0e2-2175-4948-8a4a-96924aa0786a" providerId="ADAL" clId="{6B21683C-6483-4AC1-AA50-28C4259F98F8}" dt="2026-02-09T11:36:16.816" v="579" actId="478"/>
          <ac:spMkLst>
            <pc:docMk/>
            <pc:sldMk cId="2167850469" sldId="2147483268"/>
            <ac:spMk id="14" creationId="{B43341F0-EE3F-C1C3-476A-33BE1A5848BA}"/>
          </ac:spMkLst>
        </pc:spChg>
        <pc:spChg chg="mod">
          <ac:chgData name="森田 光貴" userId="314cf0e2-2175-4948-8a4a-96924aa0786a" providerId="ADAL" clId="{6B21683C-6483-4AC1-AA50-28C4259F98F8}" dt="2026-02-09T13:27:46.671" v="946" actId="14100"/>
          <ac:spMkLst>
            <pc:docMk/>
            <pc:sldMk cId="2167850469" sldId="2147483268"/>
            <ac:spMk id="16" creationId="{8806C1A1-1408-AD6D-4CD2-9F1D6217EAB0}"/>
          </ac:spMkLst>
        </pc:spChg>
        <pc:spChg chg="mod ord">
          <ac:chgData name="森田 光貴" userId="314cf0e2-2175-4948-8a4a-96924aa0786a" providerId="ADAL" clId="{6B21683C-6483-4AC1-AA50-28C4259F98F8}" dt="2026-02-09T13:28:19.652" v="995" actId="1076"/>
          <ac:spMkLst>
            <pc:docMk/>
            <pc:sldMk cId="2167850469" sldId="2147483268"/>
            <ac:spMk id="17" creationId="{C721EC59-90E0-2216-DE02-AEF3CA66B109}"/>
          </ac:spMkLst>
        </pc:spChg>
        <pc:spChg chg="del">
          <ac:chgData name="森田 光貴" userId="314cf0e2-2175-4948-8a4a-96924aa0786a" providerId="ADAL" clId="{6B21683C-6483-4AC1-AA50-28C4259F98F8}" dt="2026-02-09T11:36:16.816" v="579" actId="478"/>
          <ac:spMkLst>
            <pc:docMk/>
            <pc:sldMk cId="2167850469" sldId="2147483268"/>
            <ac:spMk id="18" creationId="{BB97E60B-6BB4-AEC5-34E2-CDF53034B0D1}"/>
          </ac:spMkLst>
        </pc:spChg>
        <pc:spChg chg="del">
          <ac:chgData name="森田 光貴" userId="314cf0e2-2175-4948-8a4a-96924aa0786a" providerId="ADAL" clId="{6B21683C-6483-4AC1-AA50-28C4259F98F8}" dt="2026-02-09T11:36:26.032" v="582" actId="478"/>
          <ac:spMkLst>
            <pc:docMk/>
            <pc:sldMk cId="2167850469" sldId="2147483268"/>
            <ac:spMk id="19" creationId="{F79038E3-A9AD-A292-9995-CD2D60C4742F}"/>
          </ac:spMkLst>
        </pc:spChg>
        <pc:spChg chg="del">
          <ac:chgData name="森田 光貴" userId="314cf0e2-2175-4948-8a4a-96924aa0786a" providerId="ADAL" clId="{6B21683C-6483-4AC1-AA50-28C4259F98F8}" dt="2026-02-09T11:36:16.816" v="579" actId="478"/>
          <ac:spMkLst>
            <pc:docMk/>
            <pc:sldMk cId="2167850469" sldId="2147483268"/>
            <ac:spMk id="20" creationId="{68A68606-1678-52E2-468D-0E1C2566644F}"/>
          </ac:spMkLst>
        </pc:spChg>
        <pc:spChg chg="mod">
          <ac:chgData name="森田 光貴" userId="314cf0e2-2175-4948-8a4a-96924aa0786a" providerId="ADAL" clId="{6B21683C-6483-4AC1-AA50-28C4259F98F8}" dt="2026-02-09T11:38:58.155" v="654" actId="1035"/>
          <ac:spMkLst>
            <pc:docMk/>
            <pc:sldMk cId="2167850469" sldId="2147483268"/>
            <ac:spMk id="22" creationId="{4E58CAFC-31D3-D0F6-9E53-076022133CB7}"/>
          </ac:spMkLst>
        </pc:spChg>
        <pc:spChg chg="mod">
          <ac:chgData name="森田 光貴" userId="314cf0e2-2175-4948-8a4a-96924aa0786a" providerId="ADAL" clId="{6B21683C-6483-4AC1-AA50-28C4259F98F8}" dt="2026-02-09T13:27:53.009" v="970" actId="1037"/>
          <ac:spMkLst>
            <pc:docMk/>
            <pc:sldMk cId="2167850469" sldId="2147483268"/>
            <ac:spMk id="23" creationId="{3CD3A475-B54E-4E1F-C8D5-EC4D6BDF6DAE}"/>
          </ac:spMkLst>
        </pc:spChg>
        <pc:spChg chg="del">
          <ac:chgData name="森田 光貴" userId="314cf0e2-2175-4948-8a4a-96924aa0786a" providerId="ADAL" clId="{6B21683C-6483-4AC1-AA50-28C4259F98F8}" dt="2026-02-09T11:36:16.816" v="579" actId="478"/>
          <ac:spMkLst>
            <pc:docMk/>
            <pc:sldMk cId="2167850469" sldId="2147483268"/>
            <ac:spMk id="25" creationId="{DA2E74EC-16FE-76D0-381F-6BE8AEFB4061}"/>
          </ac:spMkLst>
        </pc:spChg>
        <pc:spChg chg="mod">
          <ac:chgData name="森田 光貴" userId="314cf0e2-2175-4948-8a4a-96924aa0786a" providerId="ADAL" clId="{6B21683C-6483-4AC1-AA50-28C4259F98F8}" dt="2026-02-09T13:27:53.009" v="970" actId="1037"/>
          <ac:spMkLst>
            <pc:docMk/>
            <pc:sldMk cId="2167850469" sldId="2147483268"/>
            <ac:spMk id="26" creationId="{F400019D-BCA1-06F5-5A66-4BDC08765E42}"/>
          </ac:spMkLst>
        </pc:spChg>
        <pc:spChg chg="mod">
          <ac:chgData name="森田 光貴" userId="314cf0e2-2175-4948-8a4a-96924aa0786a" providerId="ADAL" clId="{6B21683C-6483-4AC1-AA50-28C4259F98F8}" dt="2026-02-09T13:27:53.009" v="970" actId="1037"/>
          <ac:spMkLst>
            <pc:docMk/>
            <pc:sldMk cId="2167850469" sldId="2147483268"/>
            <ac:spMk id="27" creationId="{F0AE1AD4-70F2-09FC-0B7F-11A84A074D9E}"/>
          </ac:spMkLst>
        </pc:spChg>
        <pc:spChg chg="mod">
          <ac:chgData name="森田 光貴" userId="314cf0e2-2175-4948-8a4a-96924aa0786a" providerId="ADAL" clId="{6B21683C-6483-4AC1-AA50-28C4259F98F8}" dt="2026-02-09T13:27:53.009" v="970" actId="1037"/>
          <ac:spMkLst>
            <pc:docMk/>
            <pc:sldMk cId="2167850469" sldId="2147483268"/>
            <ac:spMk id="28" creationId="{DF519D3A-B309-91F7-16C2-C06A531A6BE4}"/>
          </ac:spMkLst>
        </pc:spChg>
        <pc:spChg chg="mod">
          <ac:chgData name="森田 光貴" userId="314cf0e2-2175-4948-8a4a-96924aa0786a" providerId="ADAL" clId="{6B21683C-6483-4AC1-AA50-28C4259F98F8}" dt="2026-02-09T13:27:53.009" v="970" actId="1037"/>
          <ac:spMkLst>
            <pc:docMk/>
            <pc:sldMk cId="2167850469" sldId="2147483268"/>
            <ac:spMk id="29" creationId="{58373593-4938-0E53-D709-6D916B89D195}"/>
          </ac:spMkLst>
        </pc:spChg>
        <pc:spChg chg="mod">
          <ac:chgData name="森田 光貴" userId="314cf0e2-2175-4948-8a4a-96924aa0786a" providerId="ADAL" clId="{6B21683C-6483-4AC1-AA50-28C4259F98F8}" dt="2026-02-09T11:38:51.479" v="642" actId="1037"/>
          <ac:spMkLst>
            <pc:docMk/>
            <pc:sldMk cId="2167850469" sldId="2147483268"/>
            <ac:spMk id="30" creationId="{83526B1C-08D4-1721-6D92-2D9F5FD3F077}"/>
          </ac:spMkLst>
        </pc:spChg>
        <pc:spChg chg="del">
          <ac:chgData name="森田 光貴" userId="314cf0e2-2175-4948-8a4a-96924aa0786a" providerId="ADAL" clId="{6B21683C-6483-4AC1-AA50-28C4259F98F8}" dt="2026-02-09T11:36:16.816" v="579" actId="478"/>
          <ac:spMkLst>
            <pc:docMk/>
            <pc:sldMk cId="2167850469" sldId="2147483268"/>
            <ac:spMk id="31" creationId="{4FC67BAF-7384-F2E5-306D-C426D0D013D7}"/>
          </ac:spMkLst>
        </pc:spChg>
        <pc:spChg chg="del">
          <ac:chgData name="森田 光貴" userId="314cf0e2-2175-4948-8a4a-96924aa0786a" providerId="ADAL" clId="{6B21683C-6483-4AC1-AA50-28C4259F98F8}" dt="2026-02-09T11:36:16.816" v="579" actId="478"/>
          <ac:spMkLst>
            <pc:docMk/>
            <pc:sldMk cId="2167850469" sldId="2147483268"/>
            <ac:spMk id="32" creationId="{838FC934-91E0-C083-2D38-DFABF1CAC3D4}"/>
          </ac:spMkLst>
        </pc:spChg>
        <pc:spChg chg="del">
          <ac:chgData name="森田 光貴" userId="314cf0e2-2175-4948-8a4a-96924aa0786a" providerId="ADAL" clId="{6B21683C-6483-4AC1-AA50-28C4259F98F8}" dt="2026-02-09T11:36:16.816" v="579" actId="478"/>
          <ac:spMkLst>
            <pc:docMk/>
            <pc:sldMk cId="2167850469" sldId="2147483268"/>
            <ac:spMk id="33" creationId="{8121807F-DAE5-A7CC-EE72-0C3B1C6BE024}"/>
          </ac:spMkLst>
        </pc:spChg>
        <pc:spChg chg="del">
          <ac:chgData name="森田 光貴" userId="314cf0e2-2175-4948-8a4a-96924aa0786a" providerId="ADAL" clId="{6B21683C-6483-4AC1-AA50-28C4259F98F8}" dt="2026-02-09T11:36:16.816" v="579" actId="478"/>
          <ac:spMkLst>
            <pc:docMk/>
            <pc:sldMk cId="2167850469" sldId="2147483268"/>
            <ac:spMk id="34" creationId="{8DFF2A1E-6F4C-2F10-6E15-A4C81B082A10}"/>
          </ac:spMkLst>
        </pc:spChg>
        <pc:spChg chg="mod">
          <ac:chgData name="森田 光貴" userId="314cf0e2-2175-4948-8a4a-96924aa0786a" providerId="ADAL" clId="{6B21683C-6483-4AC1-AA50-28C4259F98F8}" dt="2026-02-09T10:24:14.736" v="46"/>
          <ac:spMkLst>
            <pc:docMk/>
            <pc:sldMk cId="2167850469" sldId="2147483268"/>
            <ac:spMk id="35" creationId="{74DE8298-DDC8-66FF-483D-37A26CA822D9}"/>
          </ac:spMkLst>
        </pc:spChg>
        <pc:spChg chg="del">
          <ac:chgData name="森田 光貴" userId="314cf0e2-2175-4948-8a4a-96924aa0786a" providerId="ADAL" clId="{6B21683C-6483-4AC1-AA50-28C4259F98F8}" dt="2026-02-09T11:36:16.816" v="579" actId="478"/>
          <ac:spMkLst>
            <pc:docMk/>
            <pc:sldMk cId="2167850469" sldId="2147483268"/>
            <ac:spMk id="36" creationId="{3D62E6EE-8EE9-2EF9-3015-33ED311586E1}"/>
          </ac:spMkLst>
        </pc:spChg>
        <pc:spChg chg="mod">
          <ac:chgData name="森田 光貴" userId="314cf0e2-2175-4948-8a4a-96924aa0786a" providerId="ADAL" clId="{6B21683C-6483-4AC1-AA50-28C4259F98F8}" dt="2026-02-09T13:28:09.138" v="993" actId="1038"/>
          <ac:spMkLst>
            <pc:docMk/>
            <pc:sldMk cId="2167850469" sldId="2147483268"/>
            <ac:spMk id="37" creationId="{2FA660C6-8917-0E5B-832B-003642C4A29A}"/>
          </ac:spMkLst>
        </pc:spChg>
        <pc:spChg chg="del">
          <ac:chgData name="森田 光貴" userId="314cf0e2-2175-4948-8a4a-96924aa0786a" providerId="ADAL" clId="{6B21683C-6483-4AC1-AA50-28C4259F98F8}" dt="2026-02-09T11:36:16.816" v="579" actId="478"/>
          <ac:spMkLst>
            <pc:docMk/>
            <pc:sldMk cId="2167850469" sldId="2147483268"/>
            <ac:spMk id="38" creationId="{A1996BB8-4D9E-9220-50E0-F6441D7783F6}"/>
          </ac:spMkLst>
        </pc:spChg>
        <pc:spChg chg="del">
          <ac:chgData name="森田 光貴" userId="314cf0e2-2175-4948-8a4a-96924aa0786a" providerId="ADAL" clId="{6B21683C-6483-4AC1-AA50-28C4259F98F8}" dt="2026-02-09T11:36:16.816" v="579" actId="478"/>
          <ac:spMkLst>
            <pc:docMk/>
            <pc:sldMk cId="2167850469" sldId="2147483268"/>
            <ac:spMk id="40" creationId="{93B7FEC1-46CC-C27E-8710-D585F4CC0126}"/>
          </ac:spMkLst>
        </pc:spChg>
        <pc:spChg chg="add mod">
          <ac:chgData name="森田 光貴" userId="314cf0e2-2175-4948-8a4a-96924aa0786a" providerId="ADAL" clId="{6B21683C-6483-4AC1-AA50-28C4259F98F8}" dt="2026-02-09T13:26:52.472" v="914"/>
          <ac:spMkLst>
            <pc:docMk/>
            <pc:sldMk cId="2167850469" sldId="2147483268"/>
            <ac:spMk id="41" creationId="{9E9C8ACC-D764-F58E-C4A2-181C1E17138F}"/>
          </ac:spMkLst>
        </pc:spChg>
        <pc:spChg chg="del">
          <ac:chgData name="森田 光貴" userId="314cf0e2-2175-4948-8a4a-96924aa0786a" providerId="ADAL" clId="{6B21683C-6483-4AC1-AA50-28C4259F98F8}" dt="2026-02-09T11:36:19.854" v="580" actId="478"/>
          <ac:spMkLst>
            <pc:docMk/>
            <pc:sldMk cId="2167850469" sldId="2147483268"/>
            <ac:spMk id="43" creationId="{A667AAE2-CE77-719B-D67D-815381E37305}"/>
          </ac:spMkLst>
        </pc:spChg>
        <pc:spChg chg="add mod">
          <ac:chgData name="森田 光貴" userId="314cf0e2-2175-4948-8a4a-96924aa0786a" providerId="ADAL" clId="{6B21683C-6483-4AC1-AA50-28C4259F98F8}" dt="2026-02-09T13:26:52.472" v="914"/>
          <ac:spMkLst>
            <pc:docMk/>
            <pc:sldMk cId="2167850469" sldId="2147483268"/>
            <ac:spMk id="44" creationId="{41D54DE3-B653-AD25-E73A-700498838A6C}"/>
          </ac:spMkLst>
        </pc:spChg>
        <pc:spChg chg="del">
          <ac:chgData name="森田 光貴" userId="314cf0e2-2175-4948-8a4a-96924aa0786a" providerId="ADAL" clId="{6B21683C-6483-4AC1-AA50-28C4259F98F8}" dt="2026-02-09T11:36:16.816" v="579" actId="478"/>
          <ac:spMkLst>
            <pc:docMk/>
            <pc:sldMk cId="2167850469" sldId="2147483268"/>
            <ac:spMk id="45" creationId="{809CA04F-6969-16B7-7EA2-FAC87809CD8D}"/>
          </ac:spMkLst>
        </pc:spChg>
        <pc:spChg chg="add mod">
          <ac:chgData name="森田 光貴" userId="314cf0e2-2175-4948-8a4a-96924aa0786a" providerId="ADAL" clId="{6B21683C-6483-4AC1-AA50-28C4259F98F8}" dt="2026-02-09T13:26:52.472" v="914"/>
          <ac:spMkLst>
            <pc:docMk/>
            <pc:sldMk cId="2167850469" sldId="2147483268"/>
            <ac:spMk id="46" creationId="{D9DF3D86-F4F0-ACB8-C8E4-D1D97AD85D75}"/>
          </ac:spMkLst>
        </pc:spChg>
        <pc:spChg chg="add mod">
          <ac:chgData name="森田 光貴" userId="314cf0e2-2175-4948-8a4a-96924aa0786a" providerId="ADAL" clId="{6B21683C-6483-4AC1-AA50-28C4259F98F8}" dt="2026-02-09T13:26:52.472" v="914"/>
          <ac:spMkLst>
            <pc:docMk/>
            <pc:sldMk cId="2167850469" sldId="2147483268"/>
            <ac:spMk id="47" creationId="{02B5171A-8717-9A49-9F54-475691BFA83A}"/>
          </ac:spMkLst>
        </pc:spChg>
        <pc:spChg chg="add mod">
          <ac:chgData name="森田 光貴" userId="314cf0e2-2175-4948-8a4a-96924aa0786a" providerId="ADAL" clId="{6B21683C-6483-4AC1-AA50-28C4259F98F8}" dt="2026-02-09T13:27:53.009" v="970" actId="1037"/>
          <ac:spMkLst>
            <pc:docMk/>
            <pc:sldMk cId="2167850469" sldId="2147483268"/>
            <ac:spMk id="49" creationId="{D1A50277-2609-8AF6-1E13-AC7A00724DDC}"/>
          </ac:spMkLst>
        </pc:spChg>
        <pc:spChg chg="add mod">
          <ac:chgData name="森田 光貴" userId="314cf0e2-2175-4948-8a4a-96924aa0786a" providerId="ADAL" clId="{6B21683C-6483-4AC1-AA50-28C4259F98F8}" dt="2026-02-09T13:27:53.009" v="970" actId="1037"/>
          <ac:spMkLst>
            <pc:docMk/>
            <pc:sldMk cId="2167850469" sldId="2147483268"/>
            <ac:spMk id="50" creationId="{ED7895ED-A16C-CE79-BC89-4B706E024FAD}"/>
          </ac:spMkLst>
        </pc:spChg>
        <pc:spChg chg="add mod">
          <ac:chgData name="森田 光貴" userId="314cf0e2-2175-4948-8a4a-96924aa0786a" providerId="ADAL" clId="{6B21683C-6483-4AC1-AA50-28C4259F98F8}" dt="2026-02-09T13:27:53.009" v="970" actId="1037"/>
          <ac:spMkLst>
            <pc:docMk/>
            <pc:sldMk cId="2167850469" sldId="2147483268"/>
            <ac:spMk id="51" creationId="{1FC79D81-6BFD-BBDF-1D63-43ED5F9C4F21}"/>
          </ac:spMkLst>
        </pc:spChg>
        <pc:spChg chg="add mod">
          <ac:chgData name="森田 光貴" userId="314cf0e2-2175-4948-8a4a-96924aa0786a" providerId="ADAL" clId="{6B21683C-6483-4AC1-AA50-28C4259F98F8}" dt="2026-02-09T13:27:53.009" v="970" actId="1037"/>
          <ac:spMkLst>
            <pc:docMk/>
            <pc:sldMk cId="2167850469" sldId="2147483268"/>
            <ac:spMk id="52" creationId="{F9058DC8-A812-DA10-04D1-D7F553297544}"/>
          </ac:spMkLst>
        </pc:spChg>
        <pc:graphicFrameChg chg="mod modGraphic">
          <ac:chgData name="森田 光貴" userId="314cf0e2-2175-4948-8a4a-96924aa0786a" providerId="ADAL" clId="{6B21683C-6483-4AC1-AA50-28C4259F98F8}" dt="2026-02-09T13:25:50.268" v="912"/>
          <ac:graphicFrameMkLst>
            <pc:docMk/>
            <pc:sldMk cId="2167850469" sldId="2147483268"/>
            <ac:graphicFrameMk id="7" creationId="{E0F7CBA4-CB4E-AFC5-275D-2CE7CF4A0CF3}"/>
          </ac:graphicFrameMkLst>
        </pc:graphicFrameChg>
        <pc:graphicFrameChg chg="add mod">
          <ac:chgData name="森田 光貴" userId="314cf0e2-2175-4948-8a4a-96924aa0786a" providerId="ADAL" clId="{6B21683C-6483-4AC1-AA50-28C4259F98F8}" dt="2026-02-09T13:26:52.472" v="914"/>
          <ac:graphicFrameMkLst>
            <pc:docMk/>
            <pc:sldMk cId="2167850469" sldId="2147483268"/>
            <ac:graphicFrameMk id="39" creationId="{D14EC184-C52E-8231-F694-9B2204819F40}"/>
          </ac:graphicFrameMkLst>
        </pc:graphicFrameChg>
        <pc:cxnChg chg="del">
          <ac:chgData name="森田 光貴" userId="314cf0e2-2175-4948-8a4a-96924aa0786a" providerId="ADAL" clId="{6B21683C-6483-4AC1-AA50-28C4259F98F8}" dt="2026-02-09T11:36:21.726" v="581" actId="478"/>
          <ac:cxnSpMkLst>
            <pc:docMk/>
            <pc:sldMk cId="2167850469" sldId="2147483268"/>
            <ac:cxnSpMk id="42" creationId="{58A89D19-8C1A-DB6B-5730-4B657D43E8CD}"/>
          </ac:cxnSpMkLst>
        </pc:cxnChg>
        <pc:cxnChg chg="add mod">
          <ac:chgData name="森田 光貴" userId="314cf0e2-2175-4948-8a4a-96924aa0786a" providerId="ADAL" clId="{6B21683C-6483-4AC1-AA50-28C4259F98F8}" dt="2026-02-09T13:26:52.472" v="914"/>
          <ac:cxnSpMkLst>
            <pc:docMk/>
            <pc:sldMk cId="2167850469" sldId="2147483268"/>
            <ac:cxnSpMk id="48" creationId="{0A940DC6-F9F0-19D7-7251-E7AC7248838A}"/>
          </ac:cxnSpMkLst>
        </pc:cxnChg>
        <pc:cxnChg chg="add mod">
          <ac:chgData name="森田 光貴" userId="314cf0e2-2175-4948-8a4a-96924aa0786a" providerId="ADAL" clId="{6B21683C-6483-4AC1-AA50-28C4259F98F8}" dt="2026-02-09T13:27:53.009" v="970" actId="1037"/>
          <ac:cxnSpMkLst>
            <pc:docMk/>
            <pc:sldMk cId="2167850469" sldId="2147483268"/>
            <ac:cxnSpMk id="53" creationId="{6ED6D177-1A79-5604-EB2D-8F7E74C91926}"/>
          </ac:cxnSpMkLst>
        </pc:cxnChg>
      </pc:sldChg>
      <pc:sldChg chg="addSp delSp modSp mod">
        <pc:chgData name="森田 光貴" userId="314cf0e2-2175-4948-8a4a-96924aa0786a" providerId="ADAL" clId="{6B21683C-6483-4AC1-AA50-28C4259F98F8}" dt="2026-02-09T23:31:27.390" v="2063" actId="478"/>
        <pc:sldMkLst>
          <pc:docMk/>
          <pc:sldMk cId="2984760158" sldId="2147483269"/>
        </pc:sldMkLst>
        <pc:spChg chg="add del mod">
          <ac:chgData name="森田 光貴" userId="314cf0e2-2175-4948-8a4a-96924aa0786a" providerId="ADAL" clId="{6B21683C-6483-4AC1-AA50-28C4259F98F8}" dt="2026-02-09T23:31:27.390" v="2063" actId="478"/>
          <ac:spMkLst>
            <pc:docMk/>
            <pc:sldMk cId="2984760158" sldId="2147483269"/>
            <ac:spMk id="3" creationId="{FC8BFB3B-5947-9712-EDC7-9F39F20159DB}"/>
          </ac:spMkLst>
        </pc:spChg>
        <pc:spChg chg="mod">
          <ac:chgData name="森田 光貴" userId="314cf0e2-2175-4948-8a4a-96924aa0786a" providerId="ADAL" clId="{6B21683C-6483-4AC1-AA50-28C4259F98F8}" dt="2026-02-09T13:29:43.253" v="1016"/>
          <ac:spMkLst>
            <pc:docMk/>
            <pc:sldMk cId="2984760158" sldId="2147483269"/>
            <ac:spMk id="4" creationId="{D2CD986E-3FD1-511B-8975-52A13B9FE93A}"/>
          </ac:spMkLst>
        </pc:spChg>
        <pc:spChg chg="mod">
          <ac:chgData name="森田 光貴" userId="314cf0e2-2175-4948-8a4a-96924aa0786a" providerId="ADAL" clId="{6B21683C-6483-4AC1-AA50-28C4259F98F8}" dt="2026-02-09T10:23:48.936" v="38"/>
          <ac:spMkLst>
            <pc:docMk/>
            <pc:sldMk cId="2984760158" sldId="2147483269"/>
            <ac:spMk id="35" creationId="{74DE8298-DDC8-66FF-483D-37A26CA822D9}"/>
          </ac:spMkLst>
        </pc:spChg>
      </pc:sldChg>
      <pc:sldChg chg="addSp delSp modSp mod">
        <pc:chgData name="森田 光貴" userId="314cf0e2-2175-4948-8a4a-96924aa0786a" providerId="ADAL" clId="{6B21683C-6483-4AC1-AA50-28C4259F98F8}" dt="2026-02-09T23:31:36.938" v="2065" actId="1076"/>
        <pc:sldMkLst>
          <pc:docMk/>
          <pc:sldMk cId="3353923681" sldId="2147483270"/>
        </pc:sldMkLst>
        <pc:spChg chg="add del mod">
          <ac:chgData name="森田 光貴" userId="314cf0e2-2175-4948-8a4a-96924aa0786a" providerId="ADAL" clId="{6B21683C-6483-4AC1-AA50-28C4259F98F8}" dt="2026-02-09T23:31:32.289" v="2064" actId="478"/>
          <ac:spMkLst>
            <pc:docMk/>
            <pc:sldMk cId="3353923681" sldId="2147483270"/>
            <ac:spMk id="2" creationId="{17F47B76-BCF5-AF9A-8586-9CBBD6666E6A}"/>
          </ac:spMkLst>
        </pc:spChg>
        <pc:spChg chg="mod">
          <ac:chgData name="森田 光貴" userId="314cf0e2-2175-4948-8a4a-96924aa0786a" providerId="ADAL" clId="{6B21683C-6483-4AC1-AA50-28C4259F98F8}" dt="2026-02-09T13:30:01.717" v="1021"/>
          <ac:spMkLst>
            <pc:docMk/>
            <pc:sldMk cId="3353923681" sldId="2147483270"/>
            <ac:spMk id="4" creationId="{D2CD986E-3FD1-511B-8975-52A13B9FE93A}"/>
          </ac:spMkLst>
        </pc:spChg>
        <pc:spChg chg="mod">
          <ac:chgData name="森田 光貴" userId="314cf0e2-2175-4948-8a4a-96924aa0786a" providerId="ADAL" clId="{6B21683C-6483-4AC1-AA50-28C4259F98F8}" dt="2026-02-09T23:31:36.938" v="2065" actId="1076"/>
          <ac:spMkLst>
            <pc:docMk/>
            <pc:sldMk cId="3353923681" sldId="2147483270"/>
            <ac:spMk id="16" creationId="{B18E46B4-6D30-4074-970E-F330E8399E21}"/>
          </ac:spMkLst>
        </pc:spChg>
        <pc:spChg chg="mod">
          <ac:chgData name="森田 光貴" userId="314cf0e2-2175-4948-8a4a-96924aa0786a" providerId="ADAL" clId="{6B21683C-6483-4AC1-AA50-28C4259F98F8}" dt="2026-02-09T10:23:52.312" v="39"/>
          <ac:spMkLst>
            <pc:docMk/>
            <pc:sldMk cId="3353923681" sldId="2147483270"/>
            <ac:spMk id="35" creationId="{74DE8298-DDC8-66FF-483D-37A26CA822D9}"/>
          </ac:spMkLst>
        </pc:spChg>
      </pc:sldChg>
      <pc:sldChg chg="addSp delSp modSp mod">
        <pc:chgData name="森田 光貴" userId="314cf0e2-2175-4948-8a4a-96924aa0786a" providerId="ADAL" clId="{6B21683C-6483-4AC1-AA50-28C4259F98F8}" dt="2026-02-09T10:57:21.427" v="503"/>
        <pc:sldMkLst>
          <pc:docMk/>
          <pc:sldMk cId="2334336746" sldId="2147483272"/>
        </pc:sldMkLst>
        <pc:spChg chg="add mod">
          <ac:chgData name="森田 光貴" userId="314cf0e2-2175-4948-8a4a-96924aa0786a" providerId="ADAL" clId="{6B21683C-6483-4AC1-AA50-28C4259F98F8}" dt="2026-02-09T10:45:07.103" v="225"/>
          <ac:spMkLst>
            <pc:docMk/>
            <pc:sldMk cId="2334336746" sldId="2147483272"/>
            <ac:spMk id="2" creationId="{0008F2AB-3E4F-885A-73A0-CBC973DC4A64}"/>
          </ac:spMkLst>
        </pc:spChg>
        <pc:spChg chg="del">
          <ac:chgData name="森田 光貴" userId="314cf0e2-2175-4948-8a4a-96924aa0786a" providerId="ADAL" clId="{6B21683C-6483-4AC1-AA50-28C4259F98F8}" dt="2026-02-09T10:45:05.789" v="224" actId="478"/>
          <ac:spMkLst>
            <pc:docMk/>
            <pc:sldMk cId="2334336746" sldId="2147483272"/>
            <ac:spMk id="3" creationId="{93B90BC7-4408-68AB-641D-FA76CA9F6822}"/>
          </ac:spMkLst>
        </pc:spChg>
        <pc:spChg chg="del">
          <ac:chgData name="森田 光貴" userId="314cf0e2-2175-4948-8a4a-96924aa0786a" providerId="ADAL" clId="{6B21683C-6483-4AC1-AA50-28C4259F98F8}" dt="2026-02-09T10:45:05.789" v="224" actId="478"/>
          <ac:spMkLst>
            <pc:docMk/>
            <pc:sldMk cId="2334336746" sldId="2147483272"/>
            <ac:spMk id="7" creationId="{59AC8949-7C76-7864-31FD-A60071CCE850}"/>
          </ac:spMkLst>
        </pc:spChg>
        <pc:spChg chg="mod">
          <ac:chgData name="森田 光貴" userId="314cf0e2-2175-4948-8a4a-96924aa0786a" providerId="ADAL" clId="{6B21683C-6483-4AC1-AA50-28C4259F98F8}" dt="2026-02-09T10:56:05.997" v="486" actId="20577"/>
          <ac:spMkLst>
            <pc:docMk/>
            <pc:sldMk cId="2334336746" sldId="2147483272"/>
            <ac:spMk id="8" creationId="{A1D0DDC4-E973-E4D7-2272-C44377BD55D5}"/>
          </ac:spMkLst>
        </pc:spChg>
        <pc:spChg chg="add mod">
          <ac:chgData name="森田 光貴" userId="314cf0e2-2175-4948-8a4a-96924aa0786a" providerId="ADAL" clId="{6B21683C-6483-4AC1-AA50-28C4259F98F8}" dt="2026-02-09T10:45:07.103" v="225"/>
          <ac:spMkLst>
            <pc:docMk/>
            <pc:sldMk cId="2334336746" sldId="2147483272"/>
            <ac:spMk id="9" creationId="{C5BB4CF5-CAA6-6CE7-10B7-7112680224D4}"/>
          </ac:spMkLst>
        </pc:spChg>
        <pc:spChg chg="mod">
          <ac:chgData name="森田 光貴" userId="314cf0e2-2175-4948-8a4a-96924aa0786a" providerId="ADAL" clId="{6B21683C-6483-4AC1-AA50-28C4259F98F8}" dt="2026-02-09T10:57:21.427" v="503"/>
          <ac:spMkLst>
            <pc:docMk/>
            <pc:sldMk cId="2334336746" sldId="2147483272"/>
            <ac:spMk id="10" creationId="{F916E26F-DEEF-1303-BEEE-FE0C0F5C64C3}"/>
          </ac:spMkLst>
        </pc:spChg>
        <pc:spChg chg="add mod">
          <ac:chgData name="森田 光貴" userId="314cf0e2-2175-4948-8a4a-96924aa0786a" providerId="ADAL" clId="{6B21683C-6483-4AC1-AA50-28C4259F98F8}" dt="2026-02-09T10:45:07.103" v="225"/>
          <ac:spMkLst>
            <pc:docMk/>
            <pc:sldMk cId="2334336746" sldId="2147483272"/>
            <ac:spMk id="11" creationId="{222091FD-B06C-1226-ADC6-3928FED0347A}"/>
          </ac:spMkLst>
        </pc:spChg>
        <pc:spChg chg="del">
          <ac:chgData name="森田 光貴" userId="314cf0e2-2175-4948-8a4a-96924aa0786a" providerId="ADAL" clId="{6B21683C-6483-4AC1-AA50-28C4259F98F8}" dt="2026-02-09T10:45:05.789" v="224" actId="478"/>
          <ac:spMkLst>
            <pc:docMk/>
            <pc:sldMk cId="2334336746" sldId="2147483272"/>
            <ac:spMk id="14" creationId="{502D4B7C-5C58-1C7C-D72C-2112CC8135A9}"/>
          </ac:spMkLst>
        </pc:spChg>
        <pc:spChg chg="mod">
          <ac:chgData name="森田 光貴" userId="314cf0e2-2175-4948-8a4a-96924aa0786a" providerId="ADAL" clId="{6B21683C-6483-4AC1-AA50-28C4259F98F8}" dt="2026-02-09T10:23:39.654" v="36"/>
          <ac:spMkLst>
            <pc:docMk/>
            <pc:sldMk cId="2334336746" sldId="2147483272"/>
            <ac:spMk id="35" creationId="{74DE8298-DDC8-66FF-483D-37A26CA822D9}"/>
          </ac:spMkLst>
        </pc:spChg>
      </pc:sldChg>
      <pc:sldChg chg="modSp mod ord">
        <pc:chgData name="森田 光貴" userId="314cf0e2-2175-4948-8a4a-96924aa0786a" providerId="ADAL" clId="{6B21683C-6483-4AC1-AA50-28C4259F98F8}" dt="2026-02-09T13:30:25.877" v="1027"/>
        <pc:sldMkLst>
          <pc:docMk/>
          <pc:sldMk cId="421638775" sldId="2147483273"/>
        </pc:sldMkLst>
        <pc:spChg chg="mod">
          <ac:chgData name="森田 光貴" userId="314cf0e2-2175-4948-8a4a-96924aa0786a" providerId="ADAL" clId="{6B21683C-6483-4AC1-AA50-28C4259F98F8}" dt="2026-02-09T13:30:25.877" v="1027"/>
          <ac:spMkLst>
            <pc:docMk/>
            <pc:sldMk cId="421638775" sldId="2147483273"/>
            <ac:spMk id="8" creationId="{A1D0DDC4-E973-E4D7-2272-C44377BD55D5}"/>
          </ac:spMkLst>
        </pc:spChg>
        <pc:spChg chg="mod">
          <ac:chgData name="森田 光貴" userId="314cf0e2-2175-4948-8a4a-96924aa0786a" providerId="ADAL" clId="{6B21683C-6483-4AC1-AA50-28C4259F98F8}" dt="2026-02-09T10:23:42.907" v="37"/>
          <ac:spMkLst>
            <pc:docMk/>
            <pc:sldMk cId="421638775" sldId="2147483273"/>
            <ac:spMk id="35" creationId="{74DE8298-DDC8-66FF-483D-37A26CA822D9}"/>
          </ac:spMkLst>
        </pc:spChg>
        <pc:picChg chg="mod">
          <ac:chgData name="森田 光貴" userId="314cf0e2-2175-4948-8a4a-96924aa0786a" providerId="ADAL" clId="{6B21683C-6483-4AC1-AA50-28C4259F98F8}" dt="2026-02-09T11:25:47.909" v="543" actId="1076"/>
          <ac:picMkLst>
            <pc:docMk/>
            <pc:sldMk cId="421638775" sldId="2147483273"/>
            <ac:picMk id="4" creationId="{EFF1C257-50B1-0F3B-E4BB-0D2D074E6764}"/>
          </ac:picMkLst>
        </pc:picChg>
      </pc:sldChg>
      <pc:sldChg chg="addSp modSp del mod">
        <pc:chgData name="森田 光貴" userId="314cf0e2-2175-4948-8a4a-96924aa0786a" providerId="ADAL" clId="{6B21683C-6483-4AC1-AA50-28C4259F98F8}" dt="2026-02-09T13:07:19.749" v="867" actId="47"/>
        <pc:sldMkLst>
          <pc:docMk/>
          <pc:sldMk cId="812488795" sldId="2147483274"/>
        </pc:sldMkLst>
        <pc:spChg chg="add mod">
          <ac:chgData name="森田 光貴" userId="314cf0e2-2175-4948-8a4a-96924aa0786a" providerId="ADAL" clId="{6B21683C-6483-4AC1-AA50-28C4259F98F8}" dt="2026-02-09T10:49:24.537" v="243"/>
          <ac:spMkLst>
            <pc:docMk/>
            <pc:sldMk cId="812488795" sldId="2147483274"/>
            <ac:spMk id="2" creationId="{34407810-ACDB-07C1-0A77-4C8A2B308C02}"/>
          </ac:spMkLst>
        </pc:spChg>
        <pc:spChg chg="mod">
          <ac:chgData name="森田 光貴" userId="314cf0e2-2175-4948-8a4a-96924aa0786a" providerId="ADAL" clId="{6B21683C-6483-4AC1-AA50-28C4259F98F8}" dt="2026-02-09T10:24:05.017" v="43"/>
          <ac:spMkLst>
            <pc:docMk/>
            <pc:sldMk cId="812488795" sldId="2147483274"/>
            <ac:spMk id="35" creationId="{74DE8298-DDC8-66FF-483D-37A26CA822D9}"/>
          </ac:spMkLst>
        </pc:spChg>
      </pc:sldChg>
      <pc:sldChg chg="addSp delSp modSp del mod ord">
        <pc:chgData name="森田 光貴" userId="314cf0e2-2175-4948-8a4a-96924aa0786a" providerId="ADAL" clId="{6B21683C-6483-4AC1-AA50-28C4259F98F8}" dt="2026-02-09T23:15:38.219" v="1998" actId="47"/>
        <pc:sldMkLst>
          <pc:docMk/>
          <pc:sldMk cId="3644018654" sldId="2147483276"/>
        </pc:sldMkLst>
        <pc:spChg chg="add del mod">
          <ac:chgData name="森田 光貴" userId="314cf0e2-2175-4948-8a4a-96924aa0786a" providerId="ADAL" clId="{6B21683C-6483-4AC1-AA50-28C4259F98F8}" dt="2026-02-09T10:49:41.648" v="245" actId="478"/>
          <ac:spMkLst>
            <pc:docMk/>
            <pc:sldMk cId="3644018654" sldId="2147483276"/>
            <ac:spMk id="2" creationId="{49A44A2D-057C-ED1A-FC90-5F2A20C5B74C}"/>
          </ac:spMkLst>
        </pc:spChg>
        <pc:spChg chg="mod">
          <ac:chgData name="森田 光貴" userId="314cf0e2-2175-4948-8a4a-96924aa0786a" providerId="ADAL" clId="{6B21683C-6483-4AC1-AA50-28C4259F98F8}" dt="2026-02-09T11:56:26.885" v="677" actId="1076"/>
          <ac:spMkLst>
            <pc:docMk/>
            <pc:sldMk cId="3644018654" sldId="2147483276"/>
            <ac:spMk id="33" creationId="{4137BEB1-E6D8-99EF-8B50-4A38D89409F3}"/>
          </ac:spMkLst>
        </pc:spChg>
        <pc:spChg chg="mod">
          <ac:chgData name="森田 光貴" userId="314cf0e2-2175-4948-8a4a-96924aa0786a" providerId="ADAL" clId="{6B21683C-6483-4AC1-AA50-28C4259F98F8}" dt="2026-02-09T10:24:08.365" v="44"/>
          <ac:spMkLst>
            <pc:docMk/>
            <pc:sldMk cId="3644018654" sldId="2147483276"/>
            <ac:spMk id="35" creationId="{74DE8298-DDC8-66FF-483D-37A26CA822D9}"/>
          </ac:spMkLst>
        </pc:spChg>
      </pc:sldChg>
      <pc:sldChg chg="modSp del mod">
        <pc:chgData name="森田 光貴" userId="314cf0e2-2175-4948-8a4a-96924aa0786a" providerId="ADAL" clId="{6B21683C-6483-4AC1-AA50-28C4259F98F8}" dt="2026-02-09T23:13:40.854" v="1984" actId="47"/>
        <pc:sldMkLst>
          <pc:docMk/>
          <pc:sldMk cId="3261886083" sldId="2147483278"/>
        </pc:sldMkLst>
        <pc:spChg chg="mod">
          <ac:chgData name="森田 光貴" userId="314cf0e2-2175-4948-8a4a-96924aa0786a" providerId="ADAL" clId="{6B21683C-6483-4AC1-AA50-28C4259F98F8}" dt="2026-02-09T10:24:28.472" v="50"/>
          <ac:spMkLst>
            <pc:docMk/>
            <pc:sldMk cId="3261886083" sldId="2147483278"/>
            <ac:spMk id="35" creationId="{6D2735F3-AEFB-9FEE-D9D8-F77CFCB9F045}"/>
          </ac:spMkLst>
        </pc:spChg>
      </pc:sldChg>
      <pc:sldChg chg="addSp delSp modSp add mod">
        <pc:chgData name="森田 光貴" userId="314cf0e2-2175-4948-8a4a-96924aa0786a" providerId="ADAL" clId="{6B21683C-6483-4AC1-AA50-28C4259F98F8}" dt="2026-02-09T23:09:13.091" v="1864" actId="478"/>
        <pc:sldMkLst>
          <pc:docMk/>
          <pc:sldMk cId="31900248" sldId="2147483365"/>
        </pc:sldMkLst>
        <pc:spChg chg="del">
          <ac:chgData name="森田 光貴" userId="314cf0e2-2175-4948-8a4a-96924aa0786a" providerId="ADAL" clId="{6B21683C-6483-4AC1-AA50-28C4259F98F8}" dt="2026-02-09T12:09:24.107" v="682" actId="478"/>
          <ac:spMkLst>
            <pc:docMk/>
            <pc:sldMk cId="31900248" sldId="2147483365"/>
            <ac:spMk id="2" creationId="{5DAB53D5-AAC2-CAC0-4256-DCDD2B59749C}"/>
          </ac:spMkLst>
        </pc:spChg>
        <pc:spChg chg="del">
          <ac:chgData name="森田 光貴" userId="314cf0e2-2175-4948-8a4a-96924aa0786a" providerId="ADAL" clId="{6B21683C-6483-4AC1-AA50-28C4259F98F8}" dt="2026-02-09T12:09:24.107" v="682" actId="478"/>
          <ac:spMkLst>
            <pc:docMk/>
            <pc:sldMk cId="31900248" sldId="2147483365"/>
            <ac:spMk id="6" creationId="{3F2B1AD2-FFA4-8892-76A8-4799B9B236BD}"/>
          </ac:spMkLst>
        </pc:spChg>
        <pc:spChg chg="del">
          <ac:chgData name="森田 光貴" userId="314cf0e2-2175-4948-8a4a-96924aa0786a" providerId="ADAL" clId="{6B21683C-6483-4AC1-AA50-28C4259F98F8}" dt="2026-02-09T12:09:24.107" v="682" actId="478"/>
          <ac:spMkLst>
            <pc:docMk/>
            <pc:sldMk cId="31900248" sldId="2147483365"/>
            <ac:spMk id="7" creationId="{47E2D7E8-27B3-963E-A36F-6143C4E20181}"/>
          </ac:spMkLst>
        </pc:spChg>
        <pc:spChg chg="del">
          <ac:chgData name="森田 光貴" userId="314cf0e2-2175-4948-8a4a-96924aa0786a" providerId="ADAL" clId="{6B21683C-6483-4AC1-AA50-28C4259F98F8}" dt="2026-02-09T12:09:24.107" v="682" actId="478"/>
          <ac:spMkLst>
            <pc:docMk/>
            <pc:sldMk cId="31900248" sldId="2147483365"/>
            <ac:spMk id="9" creationId="{E9E75ED6-8FD7-AEF8-F740-67009940DDCC}"/>
          </ac:spMkLst>
        </pc:spChg>
        <pc:spChg chg="del">
          <ac:chgData name="森田 光貴" userId="314cf0e2-2175-4948-8a4a-96924aa0786a" providerId="ADAL" clId="{6B21683C-6483-4AC1-AA50-28C4259F98F8}" dt="2026-02-09T12:09:24.107" v="682" actId="478"/>
          <ac:spMkLst>
            <pc:docMk/>
            <pc:sldMk cId="31900248" sldId="2147483365"/>
            <ac:spMk id="17" creationId="{DF1B3FCC-9CCE-B5F6-2057-DA0389901E87}"/>
          </ac:spMkLst>
        </pc:spChg>
        <pc:spChg chg="del">
          <ac:chgData name="森田 光貴" userId="314cf0e2-2175-4948-8a4a-96924aa0786a" providerId="ADAL" clId="{6B21683C-6483-4AC1-AA50-28C4259F98F8}" dt="2026-02-09T12:09:24.107" v="682" actId="478"/>
          <ac:spMkLst>
            <pc:docMk/>
            <pc:sldMk cId="31900248" sldId="2147483365"/>
            <ac:spMk id="18" creationId="{A5A53F0F-0601-B512-1DDC-878267F729B8}"/>
          </ac:spMkLst>
        </pc:spChg>
        <pc:spChg chg="del">
          <ac:chgData name="森田 光貴" userId="314cf0e2-2175-4948-8a4a-96924aa0786a" providerId="ADAL" clId="{6B21683C-6483-4AC1-AA50-28C4259F98F8}" dt="2026-02-09T12:09:28.338" v="683" actId="478"/>
          <ac:spMkLst>
            <pc:docMk/>
            <pc:sldMk cId="31900248" sldId="2147483365"/>
            <ac:spMk id="20" creationId="{337F064D-0996-5E84-A6D6-7B0A2B57CA3B}"/>
          </ac:spMkLst>
        </pc:spChg>
        <pc:spChg chg="del">
          <ac:chgData name="森田 光貴" userId="314cf0e2-2175-4948-8a4a-96924aa0786a" providerId="ADAL" clId="{6B21683C-6483-4AC1-AA50-28C4259F98F8}" dt="2026-02-09T12:09:24.107" v="682" actId="478"/>
          <ac:spMkLst>
            <pc:docMk/>
            <pc:sldMk cId="31900248" sldId="2147483365"/>
            <ac:spMk id="21" creationId="{93F81590-4BF9-24AA-6A54-7BEF28D14637}"/>
          </ac:spMkLst>
        </pc:spChg>
        <pc:spChg chg="del">
          <ac:chgData name="森田 光貴" userId="314cf0e2-2175-4948-8a4a-96924aa0786a" providerId="ADAL" clId="{6B21683C-6483-4AC1-AA50-28C4259F98F8}" dt="2026-02-09T12:09:24.107" v="682" actId="478"/>
          <ac:spMkLst>
            <pc:docMk/>
            <pc:sldMk cId="31900248" sldId="2147483365"/>
            <ac:spMk id="22" creationId="{E0D70F84-2FD1-630C-1916-2A594F8CAC8A}"/>
          </ac:spMkLst>
        </pc:spChg>
        <pc:spChg chg="del">
          <ac:chgData name="森田 光貴" userId="314cf0e2-2175-4948-8a4a-96924aa0786a" providerId="ADAL" clId="{6B21683C-6483-4AC1-AA50-28C4259F98F8}" dt="2026-02-09T12:09:24.107" v="682" actId="478"/>
          <ac:spMkLst>
            <pc:docMk/>
            <pc:sldMk cId="31900248" sldId="2147483365"/>
            <ac:spMk id="23" creationId="{D4FB55B3-BE36-128A-9666-235D70ABE35F}"/>
          </ac:spMkLst>
        </pc:spChg>
        <pc:spChg chg="del">
          <ac:chgData name="森田 光貴" userId="314cf0e2-2175-4948-8a4a-96924aa0786a" providerId="ADAL" clId="{6B21683C-6483-4AC1-AA50-28C4259F98F8}" dt="2026-02-09T12:09:24.107" v="682" actId="478"/>
          <ac:spMkLst>
            <pc:docMk/>
            <pc:sldMk cId="31900248" sldId="2147483365"/>
            <ac:spMk id="24" creationId="{05A859D6-092F-1E0E-4E4F-5D33A69BB9CF}"/>
          </ac:spMkLst>
        </pc:spChg>
        <pc:spChg chg="del">
          <ac:chgData name="森田 光貴" userId="314cf0e2-2175-4948-8a4a-96924aa0786a" providerId="ADAL" clId="{6B21683C-6483-4AC1-AA50-28C4259F98F8}" dt="2026-02-09T12:09:24.107" v="682" actId="478"/>
          <ac:spMkLst>
            <pc:docMk/>
            <pc:sldMk cId="31900248" sldId="2147483365"/>
            <ac:spMk id="26" creationId="{F0154F39-0205-B089-9FFB-5C71FB8CD4C9}"/>
          </ac:spMkLst>
        </pc:spChg>
        <pc:spChg chg="mod ord">
          <ac:chgData name="森田 光貴" userId="314cf0e2-2175-4948-8a4a-96924aa0786a" providerId="ADAL" clId="{6B21683C-6483-4AC1-AA50-28C4259F98F8}" dt="2026-02-09T23:09:10.682" v="1863" actId="14100"/>
          <ac:spMkLst>
            <pc:docMk/>
            <pc:sldMk cId="31900248" sldId="2147483365"/>
            <ac:spMk id="27" creationId="{A255751A-8950-8E98-98FC-1014CF8B43CB}"/>
          </ac:spMkLst>
        </pc:spChg>
        <pc:spChg chg="del mod">
          <ac:chgData name="森田 光貴" userId="314cf0e2-2175-4948-8a4a-96924aa0786a" providerId="ADAL" clId="{6B21683C-6483-4AC1-AA50-28C4259F98F8}" dt="2026-02-09T23:00:55.634" v="1614" actId="478"/>
          <ac:spMkLst>
            <pc:docMk/>
            <pc:sldMk cId="31900248" sldId="2147483365"/>
            <ac:spMk id="28" creationId="{21DF1EB0-CBE7-95F3-F317-D94566879B94}"/>
          </ac:spMkLst>
        </pc:spChg>
        <pc:spChg chg="del mod">
          <ac:chgData name="森田 光貴" userId="314cf0e2-2175-4948-8a4a-96924aa0786a" providerId="ADAL" clId="{6B21683C-6483-4AC1-AA50-28C4259F98F8}" dt="2026-02-09T23:09:13.091" v="1864" actId="478"/>
          <ac:spMkLst>
            <pc:docMk/>
            <pc:sldMk cId="31900248" sldId="2147483365"/>
            <ac:spMk id="32" creationId="{1421F7F3-6765-8225-BA81-B478A562471D}"/>
          </ac:spMkLst>
        </pc:spChg>
        <pc:spChg chg="del">
          <ac:chgData name="森田 光貴" userId="314cf0e2-2175-4948-8a4a-96924aa0786a" providerId="ADAL" clId="{6B21683C-6483-4AC1-AA50-28C4259F98F8}" dt="2026-02-09T12:09:24.107" v="682" actId="478"/>
          <ac:spMkLst>
            <pc:docMk/>
            <pc:sldMk cId="31900248" sldId="2147483365"/>
            <ac:spMk id="33" creationId="{9EACE7C9-AE9A-C7E1-C5A6-0DDF4B29D4CA}"/>
          </ac:spMkLst>
        </pc:spChg>
        <pc:spChg chg="del">
          <ac:chgData name="森田 光貴" userId="314cf0e2-2175-4948-8a4a-96924aa0786a" providerId="ADAL" clId="{6B21683C-6483-4AC1-AA50-28C4259F98F8}" dt="2026-02-09T12:09:24.107" v="682" actId="478"/>
          <ac:spMkLst>
            <pc:docMk/>
            <pc:sldMk cId="31900248" sldId="2147483365"/>
            <ac:spMk id="34" creationId="{846C7E1A-B8FD-87F5-C86E-35B4C76354FE}"/>
          </ac:spMkLst>
        </pc:spChg>
        <pc:spChg chg="add mod">
          <ac:chgData name="森田 光貴" userId="314cf0e2-2175-4948-8a4a-96924aa0786a" providerId="ADAL" clId="{6B21683C-6483-4AC1-AA50-28C4259F98F8}" dt="2026-02-09T12:09:43.408" v="703" actId="1036"/>
          <ac:spMkLst>
            <pc:docMk/>
            <pc:sldMk cId="31900248" sldId="2147483365"/>
            <ac:spMk id="36" creationId="{533B6F71-E901-1B17-4D26-479F68D3631A}"/>
          </ac:spMkLst>
        </pc:spChg>
        <pc:spChg chg="del">
          <ac:chgData name="森田 光貴" userId="314cf0e2-2175-4948-8a4a-96924aa0786a" providerId="ADAL" clId="{6B21683C-6483-4AC1-AA50-28C4259F98F8}" dt="2026-02-09T12:09:24.107" v="682" actId="478"/>
          <ac:spMkLst>
            <pc:docMk/>
            <pc:sldMk cId="31900248" sldId="2147483365"/>
            <ac:spMk id="37" creationId="{1084609E-A89B-C3BA-D8FF-5B59BC4AA3A9}"/>
          </ac:spMkLst>
        </pc:spChg>
        <pc:spChg chg="del">
          <ac:chgData name="森田 光貴" userId="314cf0e2-2175-4948-8a4a-96924aa0786a" providerId="ADAL" clId="{6B21683C-6483-4AC1-AA50-28C4259F98F8}" dt="2026-02-09T12:09:24.107" v="682" actId="478"/>
          <ac:spMkLst>
            <pc:docMk/>
            <pc:sldMk cId="31900248" sldId="2147483365"/>
            <ac:spMk id="39" creationId="{1B3FEBF0-FA7D-A21A-A9B5-ACC253E04964}"/>
          </ac:spMkLst>
        </pc:spChg>
        <pc:spChg chg="add mod">
          <ac:chgData name="森田 光貴" userId="314cf0e2-2175-4948-8a4a-96924aa0786a" providerId="ADAL" clId="{6B21683C-6483-4AC1-AA50-28C4259F98F8}" dt="2026-02-09T12:09:43.408" v="703" actId="1036"/>
          <ac:spMkLst>
            <pc:docMk/>
            <pc:sldMk cId="31900248" sldId="2147483365"/>
            <ac:spMk id="40" creationId="{A2437943-7336-9552-31BC-732AE01C4B02}"/>
          </ac:spMkLst>
        </pc:spChg>
        <pc:spChg chg="del">
          <ac:chgData name="森田 光貴" userId="314cf0e2-2175-4948-8a4a-96924aa0786a" providerId="ADAL" clId="{6B21683C-6483-4AC1-AA50-28C4259F98F8}" dt="2026-02-09T12:09:24.107" v="682" actId="478"/>
          <ac:spMkLst>
            <pc:docMk/>
            <pc:sldMk cId="31900248" sldId="2147483365"/>
            <ac:spMk id="41" creationId="{A02CE31E-9906-DDA7-9945-69F87DF451C2}"/>
          </ac:spMkLst>
        </pc:spChg>
        <pc:spChg chg="add mod">
          <ac:chgData name="森田 光貴" userId="314cf0e2-2175-4948-8a4a-96924aa0786a" providerId="ADAL" clId="{6B21683C-6483-4AC1-AA50-28C4259F98F8}" dt="2026-02-09T12:09:43.408" v="703" actId="1036"/>
          <ac:spMkLst>
            <pc:docMk/>
            <pc:sldMk cId="31900248" sldId="2147483365"/>
            <ac:spMk id="43" creationId="{CCC74D21-A7DB-5012-F0DD-70D579E0494E}"/>
          </ac:spMkLst>
        </pc:spChg>
        <pc:spChg chg="add del mod">
          <ac:chgData name="森田 光貴" userId="314cf0e2-2175-4948-8a4a-96924aa0786a" providerId="ADAL" clId="{6B21683C-6483-4AC1-AA50-28C4259F98F8}" dt="2026-02-09T12:10:16.092" v="705" actId="478"/>
          <ac:spMkLst>
            <pc:docMk/>
            <pc:sldMk cId="31900248" sldId="2147483365"/>
            <ac:spMk id="44" creationId="{82C4CAB3-901F-2845-BF6F-D099F49FDDAB}"/>
          </ac:spMkLst>
        </pc:spChg>
        <pc:spChg chg="del">
          <ac:chgData name="森田 光貴" userId="314cf0e2-2175-4948-8a4a-96924aa0786a" providerId="ADAL" clId="{6B21683C-6483-4AC1-AA50-28C4259F98F8}" dt="2026-02-09T12:09:24.107" v="682" actId="478"/>
          <ac:spMkLst>
            <pc:docMk/>
            <pc:sldMk cId="31900248" sldId="2147483365"/>
            <ac:spMk id="45" creationId="{CEE5F4B3-561D-DA39-8A22-343D8B97134B}"/>
          </ac:spMkLst>
        </pc:spChg>
        <pc:spChg chg="del">
          <ac:chgData name="森田 光貴" userId="314cf0e2-2175-4948-8a4a-96924aa0786a" providerId="ADAL" clId="{6B21683C-6483-4AC1-AA50-28C4259F98F8}" dt="2026-02-09T12:09:24.107" v="682" actId="478"/>
          <ac:spMkLst>
            <pc:docMk/>
            <pc:sldMk cId="31900248" sldId="2147483365"/>
            <ac:spMk id="48" creationId="{B560DA7E-C973-4E41-6665-214BAB16584F}"/>
          </ac:spMkLst>
        </pc:spChg>
        <pc:spChg chg="mod">
          <ac:chgData name="森田 光貴" userId="314cf0e2-2175-4948-8a4a-96924aa0786a" providerId="ADAL" clId="{6B21683C-6483-4AC1-AA50-28C4259F98F8}" dt="2026-02-09T12:09:37.337" v="684"/>
          <ac:spMkLst>
            <pc:docMk/>
            <pc:sldMk cId="31900248" sldId="2147483365"/>
            <ac:spMk id="49" creationId="{7CB67609-7088-BE5F-BADB-EE191CBDAC80}"/>
          </ac:spMkLst>
        </pc:spChg>
        <pc:spChg chg="del">
          <ac:chgData name="森田 光貴" userId="314cf0e2-2175-4948-8a4a-96924aa0786a" providerId="ADAL" clId="{6B21683C-6483-4AC1-AA50-28C4259F98F8}" dt="2026-02-09T12:09:24.107" v="682" actId="478"/>
          <ac:spMkLst>
            <pc:docMk/>
            <pc:sldMk cId="31900248" sldId="2147483365"/>
            <ac:spMk id="50" creationId="{BAADA7F2-8D90-1E87-22F8-8C7E66B6126A}"/>
          </ac:spMkLst>
        </pc:spChg>
        <pc:spChg chg="mod">
          <ac:chgData name="森田 光貴" userId="314cf0e2-2175-4948-8a4a-96924aa0786a" providerId="ADAL" clId="{6B21683C-6483-4AC1-AA50-28C4259F98F8}" dt="2026-02-09T12:09:37.337" v="684"/>
          <ac:spMkLst>
            <pc:docMk/>
            <pc:sldMk cId="31900248" sldId="2147483365"/>
            <ac:spMk id="52" creationId="{B0A2DFD4-170D-E2ED-C326-01C4ED5DC4AE}"/>
          </ac:spMkLst>
        </pc:spChg>
        <pc:spChg chg="mod">
          <ac:chgData name="森田 光貴" userId="314cf0e2-2175-4948-8a4a-96924aa0786a" providerId="ADAL" clId="{6B21683C-6483-4AC1-AA50-28C4259F98F8}" dt="2026-02-09T12:09:37.337" v="684"/>
          <ac:spMkLst>
            <pc:docMk/>
            <pc:sldMk cId="31900248" sldId="2147483365"/>
            <ac:spMk id="53" creationId="{0E433BE2-9E3D-040B-DDBC-CF5B5946797B}"/>
          </ac:spMkLst>
        </pc:spChg>
        <pc:spChg chg="mod">
          <ac:chgData name="森田 光貴" userId="314cf0e2-2175-4948-8a4a-96924aa0786a" providerId="ADAL" clId="{6B21683C-6483-4AC1-AA50-28C4259F98F8}" dt="2026-02-09T12:09:37.337" v="684"/>
          <ac:spMkLst>
            <pc:docMk/>
            <pc:sldMk cId="31900248" sldId="2147483365"/>
            <ac:spMk id="55" creationId="{EC2878F5-725B-6E7D-E47E-01E8C14D73E8}"/>
          </ac:spMkLst>
        </pc:spChg>
        <pc:spChg chg="add del mod">
          <ac:chgData name="森田 光貴" userId="314cf0e2-2175-4948-8a4a-96924aa0786a" providerId="ADAL" clId="{6B21683C-6483-4AC1-AA50-28C4259F98F8}" dt="2026-02-09T12:11:36.843" v="751" actId="478"/>
          <ac:spMkLst>
            <pc:docMk/>
            <pc:sldMk cId="31900248" sldId="2147483365"/>
            <ac:spMk id="56" creationId="{C63A57A3-927C-5AF4-4434-31F1E7189B1F}"/>
          </ac:spMkLst>
        </pc:spChg>
        <pc:spChg chg="add mod">
          <ac:chgData name="森田 光貴" userId="314cf0e2-2175-4948-8a4a-96924aa0786a" providerId="ADAL" clId="{6B21683C-6483-4AC1-AA50-28C4259F98F8}" dt="2026-02-09T12:09:43.408" v="703" actId="1036"/>
          <ac:spMkLst>
            <pc:docMk/>
            <pc:sldMk cId="31900248" sldId="2147483365"/>
            <ac:spMk id="57" creationId="{FDFCE777-745B-55E7-F4A1-55FE1F3050AD}"/>
          </ac:spMkLst>
        </pc:spChg>
        <pc:spChg chg="add mod">
          <ac:chgData name="森田 光貴" userId="314cf0e2-2175-4948-8a4a-96924aa0786a" providerId="ADAL" clId="{6B21683C-6483-4AC1-AA50-28C4259F98F8}" dt="2026-02-09T12:09:43.408" v="703" actId="1036"/>
          <ac:spMkLst>
            <pc:docMk/>
            <pc:sldMk cId="31900248" sldId="2147483365"/>
            <ac:spMk id="60" creationId="{27E3A641-FCBC-C06B-54CE-2495B2C9FBC8}"/>
          </ac:spMkLst>
        </pc:spChg>
        <pc:spChg chg="add mod">
          <ac:chgData name="森田 光貴" userId="314cf0e2-2175-4948-8a4a-96924aa0786a" providerId="ADAL" clId="{6B21683C-6483-4AC1-AA50-28C4259F98F8}" dt="2026-02-09T12:09:43.408" v="703" actId="1036"/>
          <ac:spMkLst>
            <pc:docMk/>
            <pc:sldMk cId="31900248" sldId="2147483365"/>
            <ac:spMk id="61" creationId="{8B45AC0C-E2DD-0AA7-46C9-4249C0D1140A}"/>
          </ac:spMkLst>
        </pc:spChg>
        <pc:spChg chg="add del mod">
          <ac:chgData name="森田 光貴" userId="314cf0e2-2175-4948-8a4a-96924aa0786a" providerId="ADAL" clId="{6B21683C-6483-4AC1-AA50-28C4259F98F8}" dt="2026-02-09T12:16:40.428" v="768" actId="478"/>
          <ac:spMkLst>
            <pc:docMk/>
            <pc:sldMk cId="31900248" sldId="2147483365"/>
            <ac:spMk id="62" creationId="{C930BC92-94FD-576E-8FAB-FA59CFA3CC38}"/>
          </ac:spMkLst>
        </pc:spChg>
        <pc:spChg chg="add mod">
          <ac:chgData name="森田 光貴" userId="314cf0e2-2175-4948-8a4a-96924aa0786a" providerId="ADAL" clId="{6B21683C-6483-4AC1-AA50-28C4259F98F8}" dt="2026-02-09T12:09:43.408" v="703" actId="1036"/>
          <ac:spMkLst>
            <pc:docMk/>
            <pc:sldMk cId="31900248" sldId="2147483365"/>
            <ac:spMk id="128" creationId="{EA2D2A06-934B-067A-4067-4E1331636B43}"/>
          </ac:spMkLst>
        </pc:spChg>
        <pc:spChg chg="add mod">
          <ac:chgData name="森田 光貴" userId="314cf0e2-2175-4948-8a4a-96924aa0786a" providerId="ADAL" clId="{6B21683C-6483-4AC1-AA50-28C4259F98F8}" dt="2026-02-09T22:45:12.842" v="1119"/>
          <ac:spMkLst>
            <pc:docMk/>
            <pc:sldMk cId="31900248" sldId="2147483365"/>
            <ac:spMk id="129" creationId="{76727FD1-E7E3-D0DD-4051-8C51BE12BC25}"/>
          </ac:spMkLst>
        </pc:spChg>
        <pc:spChg chg="add mod">
          <ac:chgData name="森田 光貴" userId="314cf0e2-2175-4948-8a4a-96924aa0786a" providerId="ADAL" clId="{6B21683C-6483-4AC1-AA50-28C4259F98F8}" dt="2026-02-09T12:09:43.408" v="703" actId="1036"/>
          <ac:spMkLst>
            <pc:docMk/>
            <pc:sldMk cId="31900248" sldId="2147483365"/>
            <ac:spMk id="130" creationId="{9464F750-79A1-6162-2AEA-19B4D05CC59B}"/>
          </ac:spMkLst>
        </pc:spChg>
        <pc:spChg chg="add del mod">
          <ac:chgData name="森田 光貴" userId="314cf0e2-2175-4948-8a4a-96924aa0786a" providerId="ADAL" clId="{6B21683C-6483-4AC1-AA50-28C4259F98F8}" dt="2026-02-09T12:17:43.942" v="816" actId="478"/>
          <ac:spMkLst>
            <pc:docMk/>
            <pc:sldMk cId="31900248" sldId="2147483365"/>
            <ac:spMk id="131" creationId="{11B63DCD-91F3-9A65-3ECA-2139993C6270}"/>
          </ac:spMkLst>
        </pc:spChg>
        <pc:spChg chg="add mod">
          <ac:chgData name="森田 光貴" userId="314cf0e2-2175-4948-8a4a-96924aa0786a" providerId="ADAL" clId="{6B21683C-6483-4AC1-AA50-28C4259F98F8}" dt="2026-02-09T12:09:43.408" v="703" actId="1036"/>
          <ac:spMkLst>
            <pc:docMk/>
            <pc:sldMk cId="31900248" sldId="2147483365"/>
            <ac:spMk id="134" creationId="{D7FFA23B-F923-DAC2-47AF-920DDD69F88F}"/>
          </ac:spMkLst>
        </pc:spChg>
        <pc:spChg chg="add del mod">
          <ac:chgData name="森田 光貴" userId="314cf0e2-2175-4948-8a4a-96924aa0786a" providerId="ADAL" clId="{6B21683C-6483-4AC1-AA50-28C4259F98F8}" dt="2026-02-09T12:16:58.815" v="772" actId="478"/>
          <ac:spMkLst>
            <pc:docMk/>
            <pc:sldMk cId="31900248" sldId="2147483365"/>
            <ac:spMk id="135" creationId="{A420B54D-C21A-705F-EDB3-4A0749B6AB74}"/>
          </ac:spMkLst>
        </pc:spChg>
        <pc:spChg chg="del">
          <ac:chgData name="森田 光貴" userId="314cf0e2-2175-4948-8a4a-96924aa0786a" providerId="ADAL" clId="{6B21683C-6483-4AC1-AA50-28C4259F98F8}" dt="2026-02-09T12:09:24.107" v="682" actId="478"/>
          <ac:spMkLst>
            <pc:docMk/>
            <pc:sldMk cId="31900248" sldId="2147483365"/>
            <ac:spMk id="136" creationId="{812DE262-531C-A356-D47C-0FEAEB48BDB1}"/>
          </ac:spMkLst>
        </pc:spChg>
        <pc:spChg chg="del">
          <ac:chgData name="森田 光貴" userId="314cf0e2-2175-4948-8a4a-96924aa0786a" providerId="ADAL" clId="{6B21683C-6483-4AC1-AA50-28C4259F98F8}" dt="2026-02-09T12:09:24.107" v="682" actId="478"/>
          <ac:spMkLst>
            <pc:docMk/>
            <pc:sldMk cId="31900248" sldId="2147483365"/>
            <ac:spMk id="137" creationId="{03452303-942B-CCF4-3494-CB8FE38B0C4C}"/>
          </ac:spMkLst>
        </pc:spChg>
        <pc:spChg chg="del">
          <ac:chgData name="森田 光貴" userId="314cf0e2-2175-4948-8a4a-96924aa0786a" providerId="ADAL" clId="{6B21683C-6483-4AC1-AA50-28C4259F98F8}" dt="2026-02-09T12:09:24.107" v="682" actId="478"/>
          <ac:spMkLst>
            <pc:docMk/>
            <pc:sldMk cId="31900248" sldId="2147483365"/>
            <ac:spMk id="138" creationId="{9B89FFC0-DACE-44C7-A3DF-30A840A2CA80}"/>
          </ac:spMkLst>
        </pc:spChg>
        <pc:spChg chg="del">
          <ac:chgData name="森田 光貴" userId="314cf0e2-2175-4948-8a4a-96924aa0786a" providerId="ADAL" clId="{6B21683C-6483-4AC1-AA50-28C4259F98F8}" dt="2026-02-09T12:09:24.107" v="682" actId="478"/>
          <ac:spMkLst>
            <pc:docMk/>
            <pc:sldMk cId="31900248" sldId="2147483365"/>
            <ac:spMk id="139" creationId="{D9F51DAF-78FC-850F-2730-53C3C3D95C7A}"/>
          </ac:spMkLst>
        </pc:spChg>
        <pc:spChg chg="del">
          <ac:chgData name="森田 光貴" userId="314cf0e2-2175-4948-8a4a-96924aa0786a" providerId="ADAL" clId="{6B21683C-6483-4AC1-AA50-28C4259F98F8}" dt="2026-02-09T12:09:24.107" v="682" actId="478"/>
          <ac:spMkLst>
            <pc:docMk/>
            <pc:sldMk cId="31900248" sldId="2147483365"/>
            <ac:spMk id="140" creationId="{6DEA3F97-E814-E303-F2B6-7761EA9454A8}"/>
          </ac:spMkLst>
        </pc:spChg>
        <pc:spChg chg="del">
          <ac:chgData name="森田 光貴" userId="314cf0e2-2175-4948-8a4a-96924aa0786a" providerId="ADAL" clId="{6B21683C-6483-4AC1-AA50-28C4259F98F8}" dt="2026-02-09T12:09:24.107" v="682" actId="478"/>
          <ac:spMkLst>
            <pc:docMk/>
            <pc:sldMk cId="31900248" sldId="2147483365"/>
            <ac:spMk id="142" creationId="{F7873B6F-31FD-11AF-E3CE-F92401AD8D68}"/>
          </ac:spMkLst>
        </pc:spChg>
        <pc:spChg chg="del">
          <ac:chgData name="森田 光貴" userId="314cf0e2-2175-4948-8a4a-96924aa0786a" providerId="ADAL" clId="{6B21683C-6483-4AC1-AA50-28C4259F98F8}" dt="2026-02-09T12:09:24.107" v="682" actId="478"/>
          <ac:spMkLst>
            <pc:docMk/>
            <pc:sldMk cId="31900248" sldId="2147483365"/>
            <ac:spMk id="143" creationId="{4DA9CC42-46D2-7299-AE3F-725FE9F023FD}"/>
          </ac:spMkLst>
        </pc:spChg>
        <pc:spChg chg="del">
          <ac:chgData name="森田 光貴" userId="314cf0e2-2175-4948-8a4a-96924aa0786a" providerId="ADAL" clId="{6B21683C-6483-4AC1-AA50-28C4259F98F8}" dt="2026-02-09T12:09:24.107" v="682" actId="478"/>
          <ac:spMkLst>
            <pc:docMk/>
            <pc:sldMk cId="31900248" sldId="2147483365"/>
            <ac:spMk id="144" creationId="{B78F9C34-8B13-B877-8EE7-6FFB0646BE60}"/>
          </ac:spMkLst>
        </pc:spChg>
        <pc:spChg chg="del">
          <ac:chgData name="森田 光貴" userId="314cf0e2-2175-4948-8a4a-96924aa0786a" providerId="ADAL" clId="{6B21683C-6483-4AC1-AA50-28C4259F98F8}" dt="2026-02-09T12:09:24.107" v="682" actId="478"/>
          <ac:spMkLst>
            <pc:docMk/>
            <pc:sldMk cId="31900248" sldId="2147483365"/>
            <ac:spMk id="145" creationId="{E7E0F8D2-D54F-1009-85FC-D371B6D707CE}"/>
          </ac:spMkLst>
        </pc:spChg>
        <pc:spChg chg="add mod">
          <ac:chgData name="森田 光貴" userId="314cf0e2-2175-4948-8a4a-96924aa0786a" providerId="ADAL" clId="{6B21683C-6483-4AC1-AA50-28C4259F98F8}" dt="2026-02-09T12:09:43.408" v="703" actId="1036"/>
          <ac:spMkLst>
            <pc:docMk/>
            <pc:sldMk cId="31900248" sldId="2147483365"/>
            <ac:spMk id="148" creationId="{41B7BFA9-52D7-61BF-8FA3-F4A1112BDF67}"/>
          </ac:spMkLst>
        </pc:spChg>
        <pc:spChg chg="del">
          <ac:chgData name="森田 光貴" userId="314cf0e2-2175-4948-8a4a-96924aa0786a" providerId="ADAL" clId="{6B21683C-6483-4AC1-AA50-28C4259F98F8}" dt="2026-02-09T12:09:24.107" v="682" actId="478"/>
          <ac:spMkLst>
            <pc:docMk/>
            <pc:sldMk cId="31900248" sldId="2147483365"/>
            <ac:spMk id="149" creationId="{9E0C5A47-7FA4-E576-BC1C-80BF9EE702C2}"/>
          </ac:spMkLst>
        </pc:spChg>
        <pc:spChg chg="add mod">
          <ac:chgData name="森田 光貴" userId="314cf0e2-2175-4948-8a4a-96924aa0786a" providerId="ADAL" clId="{6B21683C-6483-4AC1-AA50-28C4259F98F8}" dt="2026-02-09T12:09:43.408" v="703" actId="1036"/>
          <ac:spMkLst>
            <pc:docMk/>
            <pc:sldMk cId="31900248" sldId="2147483365"/>
            <ac:spMk id="151" creationId="{CF7814E2-609B-6AC0-2CF8-6ECD7607CA4B}"/>
          </ac:spMkLst>
        </pc:spChg>
        <pc:spChg chg="add del mod">
          <ac:chgData name="森田 光貴" userId="314cf0e2-2175-4948-8a4a-96924aa0786a" providerId="ADAL" clId="{6B21683C-6483-4AC1-AA50-28C4259F98F8}" dt="2026-02-09T12:11:43.466" v="753" actId="478"/>
          <ac:spMkLst>
            <pc:docMk/>
            <pc:sldMk cId="31900248" sldId="2147483365"/>
            <ac:spMk id="152" creationId="{42BAA7F1-6599-4D72-3F97-9CE6F56E1968}"/>
          </ac:spMkLst>
        </pc:spChg>
        <pc:spChg chg="del">
          <ac:chgData name="森田 光貴" userId="314cf0e2-2175-4948-8a4a-96924aa0786a" providerId="ADAL" clId="{6B21683C-6483-4AC1-AA50-28C4259F98F8}" dt="2026-02-09T12:09:24.107" v="682" actId="478"/>
          <ac:spMkLst>
            <pc:docMk/>
            <pc:sldMk cId="31900248" sldId="2147483365"/>
            <ac:spMk id="153" creationId="{BBB9B1AC-5F98-5607-8141-7B5C70121F37}"/>
          </ac:spMkLst>
        </pc:spChg>
        <pc:spChg chg="add del mod">
          <ac:chgData name="森田 光貴" userId="314cf0e2-2175-4948-8a4a-96924aa0786a" providerId="ADAL" clId="{6B21683C-6483-4AC1-AA50-28C4259F98F8}" dt="2026-02-09T12:12:55.705" v="765" actId="478"/>
          <ac:spMkLst>
            <pc:docMk/>
            <pc:sldMk cId="31900248" sldId="2147483365"/>
            <ac:spMk id="154" creationId="{FD5B99FD-DA92-F007-3412-8187C0573CC3}"/>
          </ac:spMkLst>
        </pc:spChg>
        <pc:spChg chg="add mod">
          <ac:chgData name="森田 光貴" userId="314cf0e2-2175-4948-8a4a-96924aa0786a" providerId="ADAL" clId="{6B21683C-6483-4AC1-AA50-28C4259F98F8}" dt="2026-02-09T22:43:21.470" v="1096"/>
          <ac:spMkLst>
            <pc:docMk/>
            <pc:sldMk cId="31900248" sldId="2147483365"/>
            <ac:spMk id="155" creationId="{D891546B-AFB5-312E-436D-3DC696C7519F}"/>
          </ac:spMkLst>
        </pc:spChg>
        <pc:spChg chg="add del mod">
          <ac:chgData name="森田 光貴" userId="314cf0e2-2175-4948-8a4a-96924aa0786a" providerId="ADAL" clId="{6B21683C-6483-4AC1-AA50-28C4259F98F8}" dt="2026-02-09T12:12:24.338" v="761" actId="478"/>
          <ac:spMkLst>
            <pc:docMk/>
            <pc:sldMk cId="31900248" sldId="2147483365"/>
            <ac:spMk id="156" creationId="{9FB20D9A-8403-B2F6-C875-5AF504531C4C}"/>
          </ac:spMkLst>
        </pc:spChg>
        <pc:spChg chg="add mod">
          <ac:chgData name="森田 光貴" userId="314cf0e2-2175-4948-8a4a-96924aa0786a" providerId="ADAL" clId="{6B21683C-6483-4AC1-AA50-28C4259F98F8}" dt="2026-02-09T22:59:24.360" v="1519"/>
          <ac:spMkLst>
            <pc:docMk/>
            <pc:sldMk cId="31900248" sldId="2147483365"/>
            <ac:spMk id="158" creationId="{6BCD6451-573B-2EC9-DFFE-5A32832E7996}"/>
          </ac:spMkLst>
        </pc:spChg>
        <pc:spChg chg="add mod">
          <ac:chgData name="森田 光貴" userId="314cf0e2-2175-4948-8a4a-96924aa0786a" providerId="ADAL" clId="{6B21683C-6483-4AC1-AA50-28C4259F98F8}" dt="2026-02-09T22:53:46.449" v="1295" actId="20577"/>
          <ac:spMkLst>
            <pc:docMk/>
            <pc:sldMk cId="31900248" sldId="2147483365"/>
            <ac:spMk id="161" creationId="{76183CBF-FBE1-3B7C-088B-7F7D6333CB91}"/>
          </ac:spMkLst>
        </pc:spChg>
        <pc:spChg chg="add mod">
          <ac:chgData name="森田 光貴" userId="314cf0e2-2175-4948-8a4a-96924aa0786a" providerId="ADAL" clId="{6B21683C-6483-4AC1-AA50-28C4259F98F8}" dt="2026-02-09T12:24:13.226" v="859" actId="207"/>
          <ac:spMkLst>
            <pc:docMk/>
            <pc:sldMk cId="31900248" sldId="2147483365"/>
            <ac:spMk id="162" creationId="{B1439E02-9637-6085-B2DA-438C959EF5F2}"/>
          </ac:spMkLst>
        </pc:spChg>
        <pc:spChg chg="add mod">
          <ac:chgData name="森田 光貴" userId="314cf0e2-2175-4948-8a4a-96924aa0786a" providerId="ADAL" clId="{6B21683C-6483-4AC1-AA50-28C4259F98F8}" dt="2026-02-09T22:54:30.639" v="1316"/>
          <ac:spMkLst>
            <pc:docMk/>
            <pc:sldMk cId="31900248" sldId="2147483365"/>
            <ac:spMk id="163" creationId="{01E4C322-404B-108F-5204-975E986DC58E}"/>
          </ac:spMkLst>
        </pc:spChg>
        <pc:spChg chg="add mod">
          <ac:chgData name="森田 光貴" userId="314cf0e2-2175-4948-8a4a-96924aa0786a" providerId="ADAL" clId="{6B21683C-6483-4AC1-AA50-28C4259F98F8}" dt="2026-02-09T12:10:36.715" v="740" actId="1035"/>
          <ac:spMkLst>
            <pc:docMk/>
            <pc:sldMk cId="31900248" sldId="2147483365"/>
            <ac:spMk id="165" creationId="{2371C41F-2D31-EAE9-2860-72134FEC2A8A}"/>
          </ac:spMkLst>
        </pc:spChg>
        <pc:spChg chg="add mod">
          <ac:chgData name="森田 光貴" userId="314cf0e2-2175-4948-8a4a-96924aa0786a" providerId="ADAL" clId="{6B21683C-6483-4AC1-AA50-28C4259F98F8}" dt="2026-02-09T12:10:36.715" v="740" actId="1035"/>
          <ac:spMkLst>
            <pc:docMk/>
            <pc:sldMk cId="31900248" sldId="2147483365"/>
            <ac:spMk id="166" creationId="{2BF2832A-8961-4179-922C-B3BF3DDB0A57}"/>
          </ac:spMkLst>
        </pc:spChg>
        <pc:spChg chg="add mod">
          <ac:chgData name="森田 光貴" userId="314cf0e2-2175-4948-8a4a-96924aa0786a" providerId="ADAL" clId="{6B21683C-6483-4AC1-AA50-28C4259F98F8}" dt="2026-02-09T12:10:36.715" v="740" actId="1035"/>
          <ac:spMkLst>
            <pc:docMk/>
            <pc:sldMk cId="31900248" sldId="2147483365"/>
            <ac:spMk id="167" creationId="{4FEDA2A9-CAB8-201C-4071-510D3E69053D}"/>
          </ac:spMkLst>
        </pc:spChg>
        <pc:spChg chg="add mod">
          <ac:chgData name="森田 光貴" userId="314cf0e2-2175-4948-8a4a-96924aa0786a" providerId="ADAL" clId="{6B21683C-6483-4AC1-AA50-28C4259F98F8}" dt="2026-02-09T12:10:36.715" v="740" actId="1035"/>
          <ac:spMkLst>
            <pc:docMk/>
            <pc:sldMk cId="31900248" sldId="2147483365"/>
            <ac:spMk id="168" creationId="{0B513FB1-BFC6-346A-A67F-4E68B232B412}"/>
          </ac:spMkLst>
        </pc:spChg>
        <pc:spChg chg="add mod">
          <ac:chgData name="森田 光貴" userId="314cf0e2-2175-4948-8a4a-96924aa0786a" providerId="ADAL" clId="{6B21683C-6483-4AC1-AA50-28C4259F98F8}" dt="2026-02-09T12:10:36.715" v="740" actId="1035"/>
          <ac:spMkLst>
            <pc:docMk/>
            <pc:sldMk cId="31900248" sldId="2147483365"/>
            <ac:spMk id="169" creationId="{EDCB341C-1E19-CBFC-C9B8-425E045331BA}"/>
          </ac:spMkLst>
        </pc:spChg>
        <pc:spChg chg="add mod">
          <ac:chgData name="森田 光貴" userId="314cf0e2-2175-4948-8a4a-96924aa0786a" providerId="ADAL" clId="{6B21683C-6483-4AC1-AA50-28C4259F98F8}" dt="2026-02-09T12:10:36.715" v="740" actId="1035"/>
          <ac:spMkLst>
            <pc:docMk/>
            <pc:sldMk cId="31900248" sldId="2147483365"/>
            <ac:spMk id="170" creationId="{D8173542-4D43-2EF4-A1D3-FC311DDB4F1E}"/>
          </ac:spMkLst>
        </pc:spChg>
        <pc:spChg chg="add mod">
          <ac:chgData name="森田 光貴" userId="314cf0e2-2175-4948-8a4a-96924aa0786a" providerId="ADAL" clId="{6B21683C-6483-4AC1-AA50-28C4259F98F8}" dt="2026-02-09T12:10:53.053" v="748" actId="1076"/>
          <ac:spMkLst>
            <pc:docMk/>
            <pc:sldMk cId="31900248" sldId="2147483365"/>
            <ac:spMk id="174" creationId="{DB0C00B5-FDA6-088B-B85C-DF0905D93412}"/>
          </ac:spMkLst>
        </pc:spChg>
        <pc:spChg chg="add mod">
          <ac:chgData name="森田 光貴" userId="314cf0e2-2175-4948-8a4a-96924aa0786a" providerId="ADAL" clId="{6B21683C-6483-4AC1-AA50-28C4259F98F8}" dt="2026-02-09T12:10:36.715" v="740" actId="1035"/>
          <ac:spMkLst>
            <pc:docMk/>
            <pc:sldMk cId="31900248" sldId="2147483365"/>
            <ac:spMk id="175" creationId="{4AB236ED-4952-6EED-7A42-6A0B9124E646}"/>
          </ac:spMkLst>
        </pc:spChg>
        <pc:spChg chg="add mod">
          <ac:chgData name="森田 光貴" userId="314cf0e2-2175-4948-8a4a-96924aa0786a" providerId="ADAL" clId="{6B21683C-6483-4AC1-AA50-28C4259F98F8}" dt="2026-02-09T12:10:36.715" v="740" actId="1035"/>
          <ac:spMkLst>
            <pc:docMk/>
            <pc:sldMk cId="31900248" sldId="2147483365"/>
            <ac:spMk id="177" creationId="{32C0F45F-B5DE-7837-89A5-F3CE37E66218}"/>
          </ac:spMkLst>
        </pc:spChg>
        <pc:spChg chg="del">
          <ac:chgData name="森田 光貴" userId="314cf0e2-2175-4948-8a4a-96924aa0786a" providerId="ADAL" clId="{6B21683C-6483-4AC1-AA50-28C4259F98F8}" dt="2026-02-09T12:09:24.107" v="682" actId="478"/>
          <ac:spMkLst>
            <pc:docMk/>
            <pc:sldMk cId="31900248" sldId="2147483365"/>
            <ac:spMk id="178" creationId="{75BE27F8-33E1-8CC5-06D3-212C6B2E266C}"/>
          </ac:spMkLst>
        </pc:spChg>
        <pc:spChg chg="del">
          <ac:chgData name="森田 光貴" userId="314cf0e2-2175-4948-8a4a-96924aa0786a" providerId="ADAL" clId="{6B21683C-6483-4AC1-AA50-28C4259F98F8}" dt="2026-02-09T12:09:24.107" v="682" actId="478"/>
          <ac:spMkLst>
            <pc:docMk/>
            <pc:sldMk cId="31900248" sldId="2147483365"/>
            <ac:spMk id="179" creationId="{85936F9A-6C24-FF1F-1E7E-3065F0884578}"/>
          </ac:spMkLst>
        </pc:spChg>
        <pc:spChg chg="del">
          <ac:chgData name="森田 光貴" userId="314cf0e2-2175-4948-8a4a-96924aa0786a" providerId="ADAL" clId="{6B21683C-6483-4AC1-AA50-28C4259F98F8}" dt="2026-02-09T12:09:24.107" v="682" actId="478"/>
          <ac:spMkLst>
            <pc:docMk/>
            <pc:sldMk cId="31900248" sldId="2147483365"/>
            <ac:spMk id="180" creationId="{7520C6FC-EF4D-2DAB-B187-4CB571A98F69}"/>
          </ac:spMkLst>
        </pc:spChg>
        <pc:spChg chg="add mod">
          <ac:chgData name="森田 光貴" userId="314cf0e2-2175-4948-8a4a-96924aa0786a" providerId="ADAL" clId="{6B21683C-6483-4AC1-AA50-28C4259F98F8}" dt="2026-02-09T12:10:36.715" v="740" actId="1035"/>
          <ac:spMkLst>
            <pc:docMk/>
            <pc:sldMk cId="31900248" sldId="2147483365"/>
            <ac:spMk id="181" creationId="{5E41A438-CC2A-CE80-4C69-EE3450C7912D}"/>
          </ac:spMkLst>
        </pc:spChg>
        <pc:spChg chg="add mod">
          <ac:chgData name="森田 光貴" userId="314cf0e2-2175-4948-8a4a-96924aa0786a" providerId="ADAL" clId="{6B21683C-6483-4AC1-AA50-28C4259F98F8}" dt="2026-02-09T12:10:36.715" v="740" actId="1035"/>
          <ac:spMkLst>
            <pc:docMk/>
            <pc:sldMk cId="31900248" sldId="2147483365"/>
            <ac:spMk id="182" creationId="{3BE3EE34-9074-DA1A-659F-AD99C63CF4DF}"/>
          </ac:spMkLst>
        </pc:spChg>
        <pc:spChg chg="add mod">
          <ac:chgData name="森田 光貴" userId="314cf0e2-2175-4948-8a4a-96924aa0786a" providerId="ADAL" clId="{6B21683C-6483-4AC1-AA50-28C4259F98F8}" dt="2026-02-09T12:10:36.715" v="740" actId="1035"/>
          <ac:spMkLst>
            <pc:docMk/>
            <pc:sldMk cId="31900248" sldId="2147483365"/>
            <ac:spMk id="183" creationId="{699208CF-2A27-DCDE-3E1D-82EEEACA8EEC}"/>
          </ac:spMkLst>
        </pc:spChg>
        <pc:spChg chg="add mod">
          <ac:chgData name="森田 光貴" userId="314cf0e2-2175-4948-8a4a-96924aa0786a" providerId="ADAL" clId="{6B21683C-6483-4AC1-AA50-28C4259F98F8}" dt="2026-02-09T12:10:36.715" v="740" actId="1035"/>
          <ac:spMkLst>
            <pc:docMk/>
            <pc:sldMk cId="31900248" sldId="2147483365"/>
            <ac:spMk id="184" creationId="{8F4B363E-4F42-9250-E34C-2F286224F50C}"/>
          </ac:spMkLst>
        </pc:spChg>
        <pc:spChg chg="del">
          <ac:chgData name="森田 光貴" userId="314cf0e2-2175-4948-8a4a-96924aa0786a" providerId="ADAL" clId="{6B21683C-6483-4AC1-AA50-28C4259F98F8}" dt="2026-02-09T12:09:24.107" v="682" actId="478"/>
          <ac:spMkLst>
            <pc:docMk/>
            <pc:sldMk cId="31900248" sldId="2147483365"/>
            <ac:spMk id="185" creationId="{733A1C1A-2C63-6AF2-2080-5D721CAFC733}"/>
          </ac:spMkLst>
        </pc:spChg>
        <pc:spChg chg="add mod">
          <ac:chgData name="森田 光貴" userId="314cf0e2-2175-4948-8a4a-96924aa0786a" providerId="ADAL" clId="{6B21683C-6483-4AC1-AA50-28C4259F98F8}" dt="2026-02-09T12:10:31.650" v="735" actId="1036"/>
          <ac:spMkLst>
            <pc:docMk/>
            <pc:sldMk cId="31900248" sldId="2147483365"/>
            <ac:spMk id="186" creationId="{5FE70BCF-8726-CC9E-2C7E-95C6D703F7B4}"/>
          </ac:spMkLst>
        </pc:spChg>
        <pc:spChg chg="del">
          <ac:chgData name="森田 光貴" userId="314cf0e2-2175-4948-8a4a-96924aa0786a" providerId="ADAL" clId="{6B21683C-6483-4AC1-AA50-28C4259F98F8}" dt="2026-02-09T12:09:24.107" v="682" actId="478"/>
          <ac:spMkLst>
            <pc:docMk/>
            <pc:sldMk cId="31900248" sldId="2147483365"/>
            <ac:spMk id="187" creationId="{1D8AD8AD-A5A7-94F2-D109-B0A56AD69BFA}"/>
          </ac:spMkLst>
        </pc:spChg>
        <pc:spChg chg="add mod">
          <ac:chgData name="森田 光貴" userId="314cf0e2-2175-4948-8a4a-96924aa0786a" providerId="ADAL" clId="{6B21683C-6483-4AC1-AA50-28C4259F98F8}" dt="2026-02-09T12:10:41.193" v="747" actId="1035"/>
          <ac:spMkLst>
            <pc:docMk/>
            <pc:sldMk cId="31900248" sldId="2147483365"/>
            <ac:spMk id="188" creationId="{5EE54C2D-1FD9-0102-6642-14BD8B1DA09C}"/>
          </ac:spMkLst>
        </pc:spChg>
        <pc:spChg chg="add del mod">
          <ac:chgData name="森田 光貴" userId="314cf0e2-2175-4948-8a4a-96924aa0786a" providerId="ADAL" clId="{6B21683C-6483-4AC1-AA50-28C4259F98F8}" dt="2026-02-09T12:11:32.709" v="750" actId="478"/>
          <ac:spMkLst>
            <pc:docMk/>
            <pc:sldMk cId="31900248" sldId="2147483365"/>
            <ac:spMk id="189" creationId="{D82A0C6C-DF2C-D84D-37FA-96465B73D518}"/>
          </ac:spMkLst>
        </pc:spChg>
        <pc:spChg chg="add del mod">
          <ac:chgData name="森田 光貴" userId="314cf0e2-2175-4948-8a4a-96924aa0786a" providerId="ADAL" clId="{6B21683C-6483-4AC1-AA50-28C4259F98F8}" dt="2026-02-09T12:11:32.709" v="750" actId="478"/>
          <ac:spMkLst>
            <pc:docMk/>
            <pc:sldMk cId="31900248" sldId="2147483365"/>
            <ac:spMk id="190" creationId="{40157044-A713-67B9-8178-C7B1A7B82FF2}"/>
          </ac:spMkLst>
        </pc:spChg>
        <pc:spChg chg="add mod">
          <ac:chgData name="森田 光貴" userId="314cf0e2-2175-4948-8a4a-96924aa0786a" providerId="ADAL" clId="{6B21683C-6483-4AC1-AA50-28C4259F98F8}" dt="2026-02-09T12:12:10.504" v="760" actId="14100"/>
          <ac:spMkLst>
            <pc:docMk/>
            <pc:sldMk cId="31900248" sldId="2147483365"/>
            <ac:spMk id="191" creationId="{15EF2B5B-C827-2A8E-7073-6623E6F24D2B}"/>
          </ac:spMkLst>
        </pc:spChg>
        <pc:spChg chg="add mod">
          <ac:chgData name="森田 光貴" userId="314cf0e2-2175-4948-8a4a-96924aa0786a" providerId="ADAL" clId="{6B21683C-6483-4AC1-AA50-28C4259F98F8}" dt="2026-02-09T22:48:35.380" v="1186" actId="20577"/>
          <ac:spMkLst>
            <pc:docMk/>
            <pc:sldMk cId="31900248" sldId="2147483365"/>
            <ac:spMk id="192" creationId="{B843E50D-AFCE-938F-9DA2-5AA96E6308D6}"/>
          </ac:spMkLst>
        </pc:spChg>
        <pc:spChg chg="add mod">
          <ac:chgData name="森田 光貴" userId="314cf0e2-2175-4948-8a4a-96924aa0786a" providerId="ADAL" clId="{6B21683C-6483-4AC1-AA50-28C4259F98F8}" dt="2026-02-09T22:58:20.641" v="1504" actId="20577"/>
          <ac:spMkLst>
            <pc:docMk/>
            <pc:sldMk cId="31900248" sldId="2147483365"/>
            <ac:spMk id="193" creationId="{08E06B3C-B8D3-6566-0651-759EA5E014EA}"/>
          </ac:spMkLst>
        </pc:spChg>
        <pc:spChg chg="add mod">
          <ac:chgData name="森田 光貴" userId="314cf0e2-2175-4948-8a4a-96924aa0786a" providerId="ADAL" clId="{6B21683C-6483-4AC1-AA50-28C4259F98F8}" dt="2026-02-09T12:13:02.839" v="767" actId="1076"/>
          <ac:spMkLst>
            <pc:docMk/>
            <pc:sldMk cId="31900248" sldId="2147483365"/>
            <ac:spMk id="194" creationId="{147BBF91-D9D3-1AB3-60CB-F03C85DCB0C5}"/>
          </ac:spMkLst>
        </pc:spChg>
        <pc:spChg chg="add mod">
          <ac:chgData name="森田 光貴" userId="314cf0e2-2175-4948-8a4a-96924aa0786a" providerId="ADAL" clId="{6B21683C-6483-4AC1-AA50-28C4259F98F8}" dt="2026-02-09T12:16:49.837" v="771" actId="14100"/>
          <ac:spMkLst>
            <pc:docMk/>
            <pc:sldMk cId="31900248" sldId="2147483365"/>
            <ac:spMk id="195" creationId="{DCF83BB6-9901-6F33-D351-615464BB48BC}"/>
          </ac:spMkLst>
        </pc:spChg>
        <pc:spChg chg="add mod">
          <ac:chgData name="森田 光貴" userId="314cf0e2-2175-4948-8a4a-96924aa0786a" providerId="ADAL" clId="{6B21683C-6483-4AC1-AA50-28C4259F98F8}" dt="2026-02-09T12:17:40.825" v="815" actId="14100"/>
          <ac:spMkLst>
            <pc:docMk/>
            <pc:sldMk cId="31900248" sldId="2147483365"/>
            <ac:spMk id="196" creationId="{AA2AEFC5-2B0A-1C76-DC32-AD6811D813B3}"/>
          </ac:spMkLst>
        </pc:spChg>
        <pc:spChg chg="add mod">
          <ac:chgData name="森田 光貴" userId="314cf0e2-2175-4948-8a4a-96924aa0786a" providerId="ADAL" clId="{6B21683C-6483-4AC1-AA50-28C4259F98F8}" dt="2026-02-09T12:17:59.075" v="820" actId="14100"/>
          <ac:spMkLst>
            <pc:docMk/>
            <pc:sldMk cId="31900248" sldId="2147483365"/>
            <ac:spMk id="197" creationId="{75B24D07-B2E7-AE7B-73D1-891DB38B10E5}"/>
          </ac:spMkLst>
        </pc:spChg>
        <pc:grpChg chg="add del mod">
          <ac:chgData name="森田 光貴" userId="314cf0e2-2175-4948-8a4a-96924aa0786a" providerId="ADAL" clId="{6B21683C-6483-4AC1-AA50-28C4259F98F8}" dt="2026-02-09T12:10:14.705" v="704" actId="478"/>
          <ac:grpSpMkLst>
            <pc:docMk/>
            <pc:sldMk cId="31900248" sldId="2147483365"/>
            <ac:grpSpMk id="46" creationId="{1662F482-DE02-540C-5692-4E31DED89BD0}"/>
          </ac:grpSpMkLst>
        </pc:grpChg>
        <pc:picChg chg="add del mod">
          <ac:chgData name="森田 光貴" userId="314cf0e2-2175-4948-8a4a-96924aa0786a" providerId="ADAL" clId="{6B21683C-6483-4AC1-AA50-28C4259F98F8}" dt="2026-02-09T12:11:40.926" v="752" actId="478"/>
          <ac:picMkLst>
            <pc:docMk/>
            <pc:sldMk cId="31900248" sldId="2147483365"/>
            <ac:picMk id="164" creationId="{500D2C24-6C59-5271-BA9E-169CA3FF0944}"/>
          </ac:picMkLst>
        </pc:picChg>
        <pc:cxnChg chg="del">
          <ac:chgData name="森田 光貴" userId="314cf0e2-2175-4948-8a4a-96924aa0786a" providerId="ADAL" clId="{6B21683C-6483-4AC1-AA50-28C4259F98F8}" dt="2026-02-09T12:09:24.107" v="682" actId="478"/>
          <ac:cxnSpMkLst>
            <pc:docMk/>
            <pc:sldMk cId="31900248" sldId="2147483365"/>
            <ac:cxnSpMk id="4" creationId="{23A678BA-3281-FA2F-F690-7AB0D4EEB183}"/>
          </ac:cxnSpMkLst>
        </pc:cxnChg>
        <pc:cxnChg chg="del mod">
          <ac:chgData name="森田 光貴" userId="314cf0e2-2175-4948-8a4a-96924aa0786a" providerId="ADAL" clId="{6B21683C-6483-4AC1-AA50-28C4259F98F8}" dt="2026-02-09T12:09:24.107" v="682" actId="478"/>
          <ac:cxnSpMkLst>
            <pc:docMk/>
            <pc:sldMk cId="31900248" sldId="2147483365"/>
            <ac:cxnSpMk id="16" creationId="{AD8D7F41-CB7D-861D-BB59-9839387EC06F}"/>
          </ac:cxnSpMkLst>
        </pc:cxnChg>
        <pc:cxnChg chg="del">
          <ac:chgData name="森田 光貴" userId="314cf0e2-2175-4948-8a4a-96924aa0786a" providerId="ADAL" clId="{6B21683C-6483-4AC1-AA50-28C4259F98F8}" dt="2026-02-09T12:09:24.107" v="682" actId="478"/>
          <ac:cxnSpMkLst>
            <pc:docMk/>
            <pc:sldMk cId="31900248" sldId="2147483365"/>
            <ac:cxnSpMk id="19" creationId="{86CB6A31-85B8-52E5-93EE-1C12B77F8E12}"/>
          </ac:cxnSpMkLst>
        </pc:cxnChg>
        <pc:cxnChg chg="del">
          <ac:chgData name="森田 光貴" userId="314cf0e2-2175-4948-8a4a-96924aa0786a" providerId="ADAL" clId="{6B21683C-6483-4AC1-AA50-28C4259F98F8}" dt="2026-02-09T12:09:24.107" v="682" actId="478"/>
          <ac:cxnSpMkLst>
            <pc:docMk/>
            <pc:sldMk cId="31900248" sldId="2147483365"/>
            <ac:cxnSpMk id="29" creationId="{34973610-32AC-23F4-E164-F9F8D2662CBE}"/>
          </ac:cxnSpMkLst>
        </pc:cxnChg>
        <pc:cxnChg chg="del">
          <ac:chgData name="森田 光貴" userId="314cf0e2-2175-4948-8a4a-96924aa0786a" providerId="ADAL" clId="{6B21683C-6483-4AC1-AA50-28C4259F98F8}" dt="2026-02-09T12:09:24.107" v="682" actId="478"/>
          <ac:cxnSpMkLst>
            <pc:docMk/>
            <pc:sldMk cId="31900248" sldId="2147483365"/>
            <ac:cxnSpMk id="30" creationId="{E18487D0-8C08-CF6E-EBD2-6F95E73E0F7F}"/>
          </ac:cxnSpMkLst>
        </pc:cxnChg>
        <pc:cxnChg chg="del mod">
          <ac:chgData name="森田 光貴" userId="314cf0e2-2175-4948-8a4a-96924aa0786a" providerId="ADAL" clId="{6B21683C-6483-4AC1-AA50-28C4259F98F8}" dt="2026-02-09T12:09:24.107" v="682" actId="478"/>
          <ac:cxnSpMkLst>
            <pc:docMk/>
            <pc:sldMk cId="31900248" sldId="2147483365"/>
            <ac:cxnSpMk id="31" creationId="{BA48CA62-D7BF-6C81-1AF2-E482A19A7057}"/>
          </ac:cxnSpMkLst>
        </pc:cxnChg>
        <pc:cxnChg chg="add mod">
          <ac:chgData name="森田 光貴" userId="314cf0e2-2175-4948-8a4a-96924aa0786a" providerId="ADAL" clId="{6B21683C-6483-4AC1-AA50-28C4259F98F8}" dt="2026-02-09T12:09:43.408" v="703" actId="1036"/>
          <ac:cxnSpMkLst>
            <pc:docMk/>
            <pc:sldMk cId="31900248" sldId="2147483365"/>
            <ac:cxnSpMk id="38" creationId="{3598D2A0-6C67-6708-C4B3-C4CB9194D216}"/>
          </ac:cxnSpMkLst>
        </pc:cxnChg>
        <pc:cxnChg chg="del mod">
          <ac:chgData name="森田 光貴" userId="314cf0e2-2175-4948-8a4a-96924aa0786a" providerId="ADAL" clId="{6B21683C-6483-4AC1-AA50-28C4259F98F8}" dt="2026-02-09T12:09:24.107" v="682" actId="478"/>
          <ac:cxnSpMkLst>
            <pc:docMk/>
            <pc:sldMk cId="31900248" sldId="2147483365"/>
            <ac:cxnSpMk id="42" creationId="{03003D57-46F5-F42A-092E-5FA0DEA840C1}"/>
          </ac:cxnSpMkLst>
        </pc:cxnChg>
        <pc:cxnChg chg="del mod">
          <ac:chgData name="森田 光貴" userId="314cf0e2-2175-4948-8a4a-96924aa0786a" providerId="ADAL" clId="{6B21683C-6483-4AC1-AA50-28C4259F98F8}" dt="2026-02-09T12:09:24.107" v="682" actId="478"/>
          <ac:cxnSpMkLst>
            <pc:docMk/>
            <pc:sldMk cId="31900248" sldId="2147483365"/>
            <ac:cxnSpMk id="47" creationId="{58037C15-1E6F-AE02-9542-64E6BDDDDEAB}"/>
          </ac:cxnSpMkLst>
        </pc:cxnChg>
        <pc:cxnChg chg="del">
          <ac:chgData name="森田 光貴" userId="314cf0e2-2175-4948-8a4a-96924aa0786a" providerId="ADAL" clId="{6B21683C-6483-4AC1-AA50-28C4259F98F8}" dt="2026-02-09T12:09:24.107" v="682" actId="478"/>
          <ac:cxnSpMkLst>
            <pc:docMk/>
            <pc:sldMk cId="31900248" sldId="2147483365"/>
            <ac:cxnSpMk id="51" creationId="{72F9DC6C-5676-2D4C-91B2-7F71E2C9F88D}"/>
          </ac:cxnSpMkLst>
        </pc:cxnChg>
        <pc:cxnChg chg="mod">
          <ac:chgData name="森田 光貴" userId="314cf0e2-2175-4948-8a4a-96924aa0786a" providerId="ADAL" clId="{6B21683C-6483-4AC1-AA50-28C4259F98F8}" dt="2026-02-09T12:10:14.705" v="704" actId="478"/>
          <ac:cxnSpMkLst>
            <pc:docMk/>
            <pc:sldMk cId="31900248" sldId="2147483365"/>
            <ac:cxnSpMk id="54" creationId="{8F6F134A-DACA-6D77-8DD2-E2C16630014A}"/>
          </ac:cxnSpMkLst>
        </pc:cxnChg>
        <pc:cxnChg chg="add mod">
          <ac:chgData name="森田 光貴" userId="314cf0e2-2175-4948-8a4a-96924aa0786a" providerId="ADAL" clId="{6B21683C-6483-4AC1-AA50-28C4259F98F8}" dt="2026-02-09T12:09:43.408" v="703" actId="1036"/>
          <ac:cxnSpMkLst>
            <pc:docMk/>
            <pc:sldMk cId="31900248" sldId="2147483365"/>
            <ac:cxnSpMk id="58" creationId="{1A60FB66-B70E-9538-E995-411F3C8E6C10}"/>
          </ac:cxnSpMkLst>
        </pc:cxnChg>
        <pc:cxnChg chg="add mod">
          <ac:chgData name="森田 光貴" userId="314cf0e2-2175-4948-8a4a-96924aa0786a" providerId="ADAL" clId="{6B21683C-6483-4AC1-AA50-28C4259F98F8}" dt="2026-02-09T12:09:43.408" v="703" actId="1036"/>
          <ac:cxnSpMkLst>
            <pc:docMk/>
            <pc:sldMk cId="31900248" sldId="2147483365"/>
            <ac:cxnSpMk id="59" creationId="{64B83D16-6F0F-684E-9E11-3E992D3F0C7B}"/>
          </ac:cxnSpMkLst>
        </pc:cxnChg>
        <pc:cxnChg chg="add mod">
          <ac:chgData name="森田 光貴" userId="314cf0e2-2175-4948-8a4a-96924aa0786a" providerId="ADAL" clId="{6B21683C-6483-4AC1-AA50-28C4259F98F8}" dt="2026-02-09T12:09:43.408" v="703" actId="1036"/>
          <ac:cxnSpMkLst>
            <pc:docMk/>
            <pc:sldMk cId="31900248" sldId="2147483365"/>
            <ac:cxnSpMk id="63" creationId="{F1D852E0-78CF-5300-E414-A17879C81628}"/>
          </ac:cxnSpMkLst>
        </pc:cxnChg>
        <pc:cxnChg chg="add mod">
          <ac:chgData name="森田 光貴" userId="314cf0e2-2175-4948-8a4a-96924aa0786a" providerId="ADAL" clId="{6B21683C-6483-4AC1-AA50-28C4259F98F8}" dt="2026-02-09T12:09:43.408" v="703" actId="1036"/>
          <ac:cxnSpMkLst>
            <pc:docMk/>
            <pc:sldMk cId="31900248" sldId="2147483365"/>
            <ac:cxnSpMk id="132" creationId="{9C9B393C-1358-A18F-522A-00354AB2E16B}"/>
          </ac:cxnSpMkLst>
        </pc:cxnChg>
        <pc:cxnChg chg="add mod">
          <ac:chgData name="森田 光貴" userId="314cf0e2-2175-4948-8a4a-96924aa0786a" providerId="ADAL" clId="{6B21683C-6483-4AC1-AA50-28C4259F98F8}" dt="2026-02-09T12:09:43.408" v="703" actId="1036"/>
          <ac:cxnSpMkLst>
            <pc:docMk/>
            <pc:sldMk cId="31900248" sldId="2147483365"/>
            <ac:cxnSpMk id="133" creationId="{A65CDD83-9C94-0F11-2F17-9C78474A1738}"/>
          </ac:cxnSpMkLst>
        </pc:cxnChg>
        <pc:cxnChg chg="add mod">
          <ac:chgData name="森田 光貴" userId="314cf0e2-2175-4948-8a4a-96924aa0786a" providerId="ADAL" clId="{6B21683C-6483-4AC1-AA50-28C4259F98F8}" dt="2026-02-09T12:09:43.408" v="703" actId="1036"/>
          <ac:cxnSpMkLst>
            <pc:docMk/>
            <pc:sldMk cId="31900248" sldId="2147483365"/>
            <ac:cxnSpMk id="141" creationId="{157517DA-E9B0-984A-A23B-F36AE49F2CA7}"/>
          </ac:cxnSpMkLst>
        </pc:cxnChg>
        <pc:cxnChg chg="del">
          <ac:chgData name="森田 光貴" userId="314cf0e2-2175-4948-8a4a-96924aa0786a" providerId="ADAL" clId="{6B21683C-6483-4AC1-AA50-28C4259F98F8}" dt="2026-02-09T12:09:24.107" v="682" actId="478"/>
          <ac:cxnSpMkLst>
            <pc:docMk/>
            <pc:sldMk cId="31900248" sldId="2147483365"/>
            <ac:cxnSpMk id="146" creationId="{5BE88F9D-59D4-6497-72C0-8B5D78E5F1E7}"/>
          </ac:cxnSpMkLst>
        </pc:cxnChg>
        <pc:cxnChg chg="del">
          <ac:chgData name="森田 光貴" userId="314cf0e2-2175-4948-8a4a-96924aa0786a" providerId="ADAL" clId="{6B21683C-6483-4AC1-AA50-28C4259F98F8}" dt="2026-02-09T12:09:24.107" v="682" actId="478"/>
          <ac:cxnSpMkLst>
            <pc:docMk/>
            <pc:sldMk cId="31900248" sldId="2147483365"/>
            <ac:cxnSpMk id="147" creationId="{FE233FE2-DF6D-57F1-DC49-D7481EEFB86F}"/>
          </ac:cxnSpMkLst>
        </pc:cxnChg>
        <pc:cxnChg chg="add mod">
          <ac:chgData name="森田 光貴" userId="314cf0e2-2175-4948-8a4a-96924aa0786a" providerId="ADAL" clId="{6B21683C-6483-4AC1-AA50-28C4259F98F8}" dt="2026-02-09T12:09:43.408" v="703" actId="1036"/>
          <ac:cxnSpMkLst>
            <pc:docMk/>
            <pc:sldMk cId="31900248" sldId="2147483365"/>
            <ac:cxnSpMk id="150" creationId="{5C82697B-F06D-1BE0-E283-2E3191E16539}"/>
          </ac:cxnSpMkLst>
        </pc:cxnChg>
        <pc:cxnChg chg="add mod">
          <ac:chgData name="森田 光貴" userId="314cf0e2-2175-4948-8a4a-96924aa0786a" providerId="ADAL" clId="{6B21683C-6483-4AC1-AA50-28C4259F98F8}" dt="2026-02-09T12:09:43.408" v="703" actId="1036"/>
          <ac:cxnSpMkLst>
            <pc:docMk/>
            <pc:sldMk cId="31900248" sldId="2147483365"/>
            <ac:cxnSpMk id="157" creationId="{6288B27C-DEA1-6B63-B695-CFDAE91014EC}"/>
          </ac:cxnSpMkLst>
        </pc:cxnChg>
        <pc:cxnChg chg="add mod">
          <ac:chgData name="森田 光貴" userId="314cf0e2-2175-4948-8a4a-96924aa0786a" providerId="ADAL" clId="{6B21683C-6483-4AC1-AA50-28C4259F98F8}" dt="2026-02-09T12:09:43.408" v="703" actId="1036"/>
          <ac:cxnSpMkLst>
            <pc:docMk/>
            <pc:sldMk cId="31900248" sldId="2147483365"/>
            <ac:cxnSpMk id="159" creationId="{E2129893-6413-2370-2D6C-7CAC239165F9}"/>
          </ac:cxnSpMkLst>
        </pc:cxnChg>
        <pc:cxnChg chg="add mod">
          <ac:chgData name="森田 光貴" userId="314cf0e2-2175-4948-8a4a-96924aa0786a" providerId="ADAL" clId="{6B21683C-6483-4AC1-AA50-28C4259F98F8}" dt="2026-02-09T12:09:43.408" v="703" actId="1036"/>
          <ac:cxnSpMkLst>
            <pc:docMk/>
            <pc:sldMk cId="31900248" sldId="2147483365"/>
            <ac:cxnSpMk id="160" creationId="{8ECFC25A-A1AD-F5FC-E61F-276E1418BB34}"/>
          </ac:cxnSpMkLst>
        </pc:cxnChg>
        <pc:cxnChg chg="add mod">
          <ac:chgData name="森田 光貴" userId="314cf0e2-2175-4948-8a4a-96924aa0786a" providerId="ADAL" clId="{6B21683C-6483-4AC1-AA50-28C4259F98F8}" dt="2026-02-09T12:10:36.715" v="740" actId="1035"/>
          <ac:cxnSpMkLst>
            <pc:docMk/>
            <pc:sldMk cId="31900248" sldId="2147483365"/>
            <ac:cxnSpMk id="171" creationId="{E966A5AE-AD66-6866-4BE4-2362F5DF8955}"/>
          </ac:cxnSpMkLst>
        </pc:cxnChg>
        <pc:cxnChg chg="add mod">
          <ac:chgData name="森田 光貴" userId="314cf0e2-2175-4948-8a4a-96924aa0786a" providerId="ADAL" clId="{6B21683C-6483-4AC1-AA50-28C4259F98F8}" dt="2026-02-09T12:10:36.715" v="740" actId="1035"/>
          <ac:cxnSpMkLst>
            <pc:docMk/>
            <pc:sldMk cId="31900248" sldId="2147483365"/>
            <ac:cxnSpMk id="172" creationId="{FD1D2AD9-828B-207D-ED88-1C3FA3F28BB0}"/>
          </ac:cxnSpMkLst>
        </pc:cxnChg>
        <pc:cxnChg chg="add mod">
          <ac:chgData name="森田 光貴" userId="314cf0e2-2175-4948-8a4a-96924aa0786a" providerId="ADAL" clId="{6B21683C-6483-4AC1-AA50-28C4259F98F8}" dt="2026-02-09T12:10:36.715" v="740" actId="1035"/>
          <ac:cxnSpMkLst>
            <pc:docMk/>
            <pc:sldMk cId="31900248" sldId="2147483365"/>
            <ac:cxnSpMk id="173" creationId="{EB4A1D97-752C-502C-67CA-445AAE4CAF40}"/>
          </ac:cxnSpMkLst>
        </pc:cxnChg>
        <pc:cxnChg chg="add mod">
          <ac:chgData name="森田 光貴" userId="314cf0e2-2175-4948-8a4a-96924aa0786a" providerId="ADAL" clId="{6B21683C-6483-4AC1-AA50-28C4259F98F8}" dt="2026-02-09T12:10:36.715" v="740" actId="1035"/>
          <ac:cxnSpMkLst>
            <pc:docMk/>
            <pc:sldMk cId="31900248" sldId="2147483365"/>
            <ac:cxnSpMk id="176" creationId="{A0F9F8E5-FBAD-88BE-0682-5F98DA0C55C8}"/>
          </ac:cxnSpMkLst>
        </pc:cxnChg>
      </pc:sldChg>
      <pc:sldChg chg="modSp add del mod">
        <pc:chgData name="森田 光貴" userId="314cf0e2-2175-4948-8a4a-96924aa0786a" providerId="ADAL" clId="{6B21683C-6483-4AC1-AA50-28C4259F98F8}" dt="2026-02-09T13:28:25.379" v="996" actId="47"/>
        <pc:sldMkLst>
          <pc:docMk/>
          <pc:sldMk cId="1211782664" sldId="2147483366"/>
        </pc:sldMkLst>
        <pc:spChg chg="mod">
          <ac:chgData name="森田 光貴" userId="314cf0e2-2175-4948-8a4a-96924aa0786a" providerId="ADAL" clId="{6B21683C-6483-4AC1-AA50-28C4259F98F8}" dt="2026-02-09T13:26:27.690" v="913" actId="1076"/>
          <ac:spMkLst>
            <pc:docMk/>
            <pc:sldMk cId="1211782664" sldId="2147483366"/>
            <ac:spMk id="17" creationId="{C721EC59-90E0-2216-DE02-AEF3CA66B109}"/>
          </ac:spMkLst>
        </pc:spChg>
      </pc:sldChg>
      <pc:sldChg chg="delSp mod ord">
        <pc:chgData name="森田 光貴" userId="314cf0e2-2175-4948-8a4a-96924aa0786a" providerId="ADAL" clId="{6B21683C-6483-4AC1-AA50-28C4259F98F8}" dt="2026-02-09T23:58:30.163" v="2123"/>
        <pc:sldMkLst>
          <pc:docMk/>
          <pc:sldMk cId="2884116552" sldId="2147483366"/>
        </pc:sldMkLst>
        <pc:spChg chg="del">
          <ac:chgData name="森田 光貴" userId="314cf0e2-2175-4948-8a4a-96924aa0786a" providerId="ADAL" clId="{6B21683C-6483-4AC1-AA50-28C4259F98F8}" dt="2026-02-09T23:13:45.867" v="1985" actId="478"/>
          <ac:spMkLst>
            <pc:docMk/>
            <pc:sldMk cId="2884116552" sldId="2147483366"/>
            <ac:spMk id="6" creationId="{76B424F6-AE80-964B-9FD3-7190538AB7C1}"/>
          </ac:spMkLst>
        </pc:spChg>
      </pc:sldChg>
      <pc:sldChg chg="addSp modSp mod">
        <pc:chgData name="森田 光貴" userId="314cf0e2-2175-4948-8a4a-96924aa0786a" providerId="ADAL" clId="{6B21683C-6483-4AC1-AA50-28C4259F98F8}" dt="2026-02-10T18:06:15.070" v="2160" actId="20577"/>
        <pc:sldMkLst>
          <pc:docMk/>
          <pc:sldMk cId="3008368911" sldId="2147483367"/>
        </pc:sldMkLst>
        <pc:spChg chg="add mod">
          <ac:chgData name="森田 光貴" userId="314cf0e2-2175-4948-8a4a-96924aa0786a" providerId="ADAL" clId="{6B21683C-6483-4AC1-AA50-28C4259F98F8}" dt="2026-02-10T18:06:15.070" v="2160" actId="20577"/>
          <ac:spMkLst>
            <pc:docMk/>
            <pc:sldMk cId="3008368911" sldId="2147483367"/>
            <ac:spMk id="2" creationId="{90D9D00B-6EFD-B4E1-82C7-5351E5E19A9B}"/>
          </ac:spMkLst>
        </pc:spChg>
        <pc:spChg chg="mod">
          <ac:chgData name="森田 光貴" userId="314cf0e2-2175-4948-8a4a-96924aa0786a" providerId="ADAL" clId="{6B21683C-6483-4AC1-AA50-28C4259F98F8}" dt="2026-02-10T17:32:20.170" v="2154" actId="14100"/>
          <ac:spMkLst>
            <pc:docMk/>
            <pc:sldMk cId="3008368911" sldId="2147483367"/>
            <ac:spMk id="7" creationId="{D5BA578F-FF8B-A843-E6FE-1D2EC19EF392}"/>
          </ac:spMkLst>
        </pc:spChg>
        <pc:spChg chg="mod">
          <ac:chgData name="森田 光貴" userId="314cf0e2-2175-4948-8a4a-96924aa0786a" providerId="ADAL" clId="{6B21683C-6483-4AC1-AA50-28C4259F98F8}" dt="2026-02-10T17:32:13.800" v="2152" actId="14100"/>
          <ac:spMkLst>
            <pc:docMk/>
            <pc:sldMk cId="3008368911" sldId="2147483367"/>
            <ac:spMk id="28" creationId="{241F843A-8EB7-BC63-6A18-164EEF3E0F34}"/>
          </ac:spMkLst>
        </pc:spChg>
        <pc:spChg chg="mod">
          <ac:chgData name="森田 光貴" userId="314cf0e2-2175-4948-8a4a-96924aa0786a" providerId="ADAL" clId="{6B21683C-6483-4AC1-AA50-28C4259F98F8}" dt="2026-02-10T17:32:04.382" v="2150" actId="14100"/>
          <ac:spMkLst>
            <pc:docMk/>
            <pc:sldMk cId="3008368911" sldId="2147483367"/>
            <ac:spMk id="34" creationId="{32200018-85D1-C256-DBFD-BAD9DDEC955D}"/>
          </ac:spMkLst>
        </pc:spChg>
      </pc:sldChg>
      <pc:sldMasterChg chg="del delSldLayout">
        <pc:chgData name="森田 光貴" userId="314cf0e2-2175-4948-8a4a-96924aa0786a" providerId="ADAL" clId="{6B21683C-6483-4AC1-AA50-28C4259F98F8}" dt="2026-02-09T13:28:25.379" v="996" actId="47"/>
        <pc:sldMasterMkLst>
          <pc:docMk/>
          <pc:sldMasterMk cId="3982421643" sldId="2147483685"/>
        </pc:sldMasterMkLst>
        <pc:sldLayoutChg chg="del">
          <pc:chgData name="森田 光貴" userId="314cf0e2-2175-4948-8a4a-96924aa0786a" providerId="ADAL" clId="{6B21683C-6483-4AC1-AA50-28C4259F98F8}" dt="2026-02-09T13:28:25.379" v="996" actId="47"/>
          <pc:sldLayoutMkLst>
            <pc:docMk/>
            <pc:sldMasterMk cId="3982421643" sldId="2147483685"/>
            <pc:sldLayoutMk cId="3274486690" sldId="2147483686"/>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3218821384" sldId="2147483687"/>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2538809645" sldId="2147483688"/>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3475679810" sldId="2147483689"/>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3435031640" sldId="2147483690"/>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3330955888" sldId="2147483691"/>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2563067940" sldId="2147483692"/>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1951661847" sldId="2147483693"/>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1734973087" sldId="2147483694"/>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3152160655" sldId="2147483695"/>
          </pc:sldLayoutMkLst>
        </pc:sldLayoutChg>
        <pc:sldLayoutChg chg="del">
          <pc:chgData name="森田 光貴" userId="314cf0e2-2175-4948-8a4a-96924aa0786a" providerId="ADAL" clId="{6B21683C-6483-4AC1-AA50-28C4259F98F8}" dt="2026-02-09T13:28:25.379" v="996" actId="47"/>
          <pc:sldLayoutMkLst>
            <pc:docMk/>
            <pc:sldMasterMk cId="3982421643" sldId="2147483685"/>
            <pc:sldLayoutMk cId="2113737514" sldId="2147483696"/>
          </pc:sldLayoutMkLst>
        </pc:sldLayoutChg>
      </pc:sldMasterChg>
    </pc:docChg>
  </pc:docChgLst>
  <pc:docChgLst>
    <pc:chgData name="森田 光貴" userId="314cf0e2-2175-4948-8a4a-96924aa0786a" providerId="ADAL" clId="{4E9B3FD7-4C03-488E-B8FB-1CD0F434AD9A}"/>
    <pc:docChg chg="undo custSel addSld delSld modSld modMainMaster modSection">
      <pc:chgData name="森田 光貴" userId="314cf0e2-2175-4948-8a4a-96924aa0786a" providerId="ADAL" clId="{4E9B3FD7-4C03-488E-B8FB-1CD0F434AD9A}" dt="2026-01-27T10:22:06.151" v="1405" actId="478"/>
      <pc:docMkLst>
        <pc:docMk/>
      </pc:docMkLst>
      <pc:sldChg chg="addSp modSp mod">
        <pc:chgData name="森田 光貴" userId="314cf0e2-2175-4948-8a4a-96924aa0786a" providerId="ADAL" clId="{4E9B3FD7-4C03-488E-B8FB-1CD0F434AD9A}" dt="2026-01-27T10:06:48.550" v="1289" actId="1076"/>
        <pc:sldMkLst>
          <pc:docMk/>
          <pc:sldMk cId="1421869147" sldId="2147377792"/>
        </pc:sldMkLst>
      </pc:sldChg>
      <pc:sldChg chg="modSp mod">
        <pc:chgData name="森田 光貴" userId="314cf0e2-2175-4948-8a4a-96924aa0786a" providerId="ADAL" clId="{4E9B3FD7-4C03-488E-B8FB-1CD0F434AD9A}" dt="2026-01-27T02:24:17.412" v="687" actId="14100"/>
        <pc:sldMkLst>
          <pc:docMk/>
          <pc:sldMk cId="2771404313" sldId="2147377802"/>
        </pc:sldMkLst>
        <pc:spChg chg="mod">
          <ac:chgData name="森田 光貴" userId="314cf0e2-2175-4948-8a4a-96924aa0786a" providerId="ADAL" clId="{4E9B3FD7-4C03-488E-B8FB-1CD0F434AD9A}" dt="2026-01-27T02:24:17.412" v="687" actId="14100"/>
          <ac:spMkLst>
            <pc:docMk/>
            <pc:sldMk cId="2771404313" sldId="2147377802"/>
            <ac:spMk id="6" creationId="{551CAFCD-1A64-3343-D441-9CAB5E362E9D}"/>
          </ac:spMkLst>
        </pc:spChg>
      </pc:sldChg>
      <pc:sldChg chg="addSp modSp mod">
        <pc:chgData name="森田 光貴" userId="314cf0e2-2175-4948-8a4a-96924aa0786a" providerId="ADAL" clId="{4E9B3FD7-4C03-488E-B8FB-1CD0F434AD9A}" dt="2026-01-27T10:00:31.642" v="1205" actId="1076"/>
        <pc:sldMkLst>
          <pc:docMk/>
          <pc:sldMk cId="2523788589" sldId="2147379365"/>
        </pc:sldMkLst>
        <pc:spChg chg="mod">
          <ac:chgData name="森田 光貴" userId="314cf0e2-2175-4948-8a4a-96924aa0786a" providerId="ADAL" clId="{4E9B3FD7-4C03-488E-B8FB-1CD0F434AD9A}" dt="2026-01-27T06:44:08.018" v="900" actId="1076"/>
          <ac:spMkLst>
            <pc:docMk/>
            <pc:sldMk cId="2523788589" sldId="2147379365"/>
            <ac:spMk id="3" creationId="{476FE6B3-09B8-1896-EA9C-ED7F42070FE9}"/>
          </ac:spMkLst>
        </pc:spChg>
        <pc:spChg chg="mod">
          <ac:chgData name="森田 光貴" userId="314cf0e2-2175-4948-8a4a-96924aa0786a" providerId="ADAL" clId="{4E9B3FD7-4C03-488E-B8FB-1CD0F434AD9A}" dt="2026-01-27T05:39:52.721" v="797" actId="14100"/>
          <ac:spMkLst>
            <pc:docMk/>
            <pc:sldMk cId="2523788589" sldId="2147379365"/>
            <ac:spMk id="13" creationId="{4EE68453-A0F8-D6DD-FFF9-DA9236720AEF}"/>
          </ac:spMkLst>
        </pc:spChg>
      </pc:sldChg>
      <pc:sldChg chg="addSp delSp modSp mod">
        <pc:chgData name="森田 光貴" userId="314cf0e2-2175-4948-8a4a-96924aa0786a" providerId="ADAL" clId="{4E9B3FD7-4C03-488E-B8FB-1CD0F434AD9A}" dt="2026-01-27T10:22:06.151" v="1405" actId="478"/>
        <pc:sldMkLst>
          <pc:docMk/>
          <pc:sldMk cId="106547437" sldId="2147379368"/>
        </pc:sldMkLst>
        <pc:spChg chg="mod">
          <ac:chgData name="森田 光貴" userId="314cf0e2-2175-4948-8a4a-96924aa0786a" providerId="ADAL" clId="{4E9B3FD7-4C03-488E-B8FB-1CD0F434AD9A}" dt="2026-01-27T10:22:03.666" v="1404" actId="20577"/>
          <ac:spMkLst>
            <pc:docMk/>
            <pc:sldMk cId="106547437" sldId="2147379368"/>
            <ac:spMk id="6" creationId="{7016D21F-B090-B730-3691-09E2323BC3DA}"/>
          </ac:spMkLst>
        </pc:spChg>
        <pc:graphicFrameChg chg="mod modGraphic">
          <ac:chgData name="森田 光貴" userId="314cf0e2-2175-4948-8a4a-96924aa0786a" providerId="ADAL" clId="{4E9B3FD7-4C03-488E-B8FB-1CD0F434AD9A}" dt="2026-01-27T02:17:12.413" v="424" actId="2165"/>
          <ac:graphicFrameMkLst>
            <pc:docMk/>
            <pc:sldMk cId="106547437" sldId="2147379368"/>
            <ac:graphicFrameMk id="9" creationId="{7EC759F9-244F-41AB-4B01-889A435BFFDD}"/>
          </ac:graphicFrameMkLst>
        </pc:graphicFrameChg>
      </pc:sldChg>
      <pc:sldChg chg="modSp mod">
        <pc:chgData name="森田 光貴" userId="314cf0e2-2175-4948-8a4a-96924aa0786a" providerId="ADAL" clId="{4E9B3FD7-4C03-488E-B8FB-1CD0F434AD9A}" dt="2026-01-27T02:25:56.399" v="762" actId="20577"/>
        <pc:sldMkLst>
          <pc:docMk/>
          <pc:sldMk cId="3070854188" sldId="2147379377"/>
        </pc:sldMkLst>
        <pc:spChg chg="mod">
          <ac:chgData name="森田 光貴" userId="314cf0e2-2175-4948-8a4a-96924aa0786a" providerId="ADAL" clId="{4E9B3FD7-4C03-488E-B8FB-1CD0F434AD9A}" dt="2026-01-27T02:25:56.399" v="762" actId="20577"/>
          <ac:spMkLst>
            <pc:docMk/>
            <pc:sldMk cId="3070854188" sldId="2147379377"/>
            <ac:spMk id="8" creationId="{A1D0DDC4-E973-E4D7-2272-C44377BD55D5}"/>
          </ac:spMkLst>
        </pc:spChg>
      </pc:sldChg>
      <pc:sldChg chg="add del">
        <pc:chgData name="森田 光貴" userId="314cf0e2-2175-4948-8a4a-96924aa0786a" providerId="ADAL" clId="{4E9B3FD7-4C03-488E-B8FB-1CD0F434AD9A}" dt="2026-01-27T10:07:21.687" v="1291" actId="47"/>
        <pc:sldMkLst>
          <pc:docMk/>
          <pc:sldMk cId="812488795" sldId="2147483274"/>
        </pc:sldMkLst>
      </pc:sldChg>
      <pc:sldChg chg="modSp add mod">
        <pc:chgData name="森田 光貴" userId="314cf0e2-2175-4948-8a4a-96924aa0786a" providerId="ADAL" clId="{4E9B3FD7-4C03-488E-B8FB-1CD0F434AD9A}" dt="2026-01-27T10:19:01.443" v="1293" actId="14100"/>
        <pc:sldMkLst>
          <pc:docMk/>
          <pc:sldMk cId="3644018654" sldId="2147483276"/>
        </pc:sldMkLst>
      </pc:sldChg>
      <pc:sldChg chg="modSp add del mod">
        <pc:chgData name="森田 光貴" userId="314cf0e2-2175-4948-8a4a-96924aa0786a" providerId="ADAL" clId="{4E9B3FD7-4C03-488E-B8FB-1CD0F434AD9A}" dt="2026-01-27T10:07:24.442" v="1292" actId="47"/>
        <pc:sldMkLst>
          <pc:docMk/>
          <pc:sldMk cId="3994370198" sldId="2147483277"/>
        </pc:sldMkLst>
      </pc:sldChg>
      <pc:sldMasterChg chg="modSldLayout">
        <pc:chgData name="森田 光貴" userId="314cf0e2-2175-4948-8a4a-96924aa0786a" providerId="ADAL" clId="{4E9B3FD7-4C03-488E-B8FB-1CD0F434AD9A}" dt="2026-01-27T01:17:40.166" v="3" actId="20577"/>
        <pc:sldMasterMkLst>
          <pc:docMk/>
          <pc:sldMasterMk cId="3963267333" sldId="2147483660"/>
        </pc:sldMasterMkLst>
        <pc:sldLayoutChg chg="modSp mod">
          <pc:chgData name="森田 光貴" userId="314cf0e2-2175-4948-8a4a-96924aa0786a" providerId="ADAL" clId="{4E9B3FD7-4C03-488E-B8FB-1CD0F434AD9A}" dt="2026-01-27T01:17:40.166" v="3" actId="20577"/>
          <pc:sldLayoutMkLst>
            <pc:docMk/>
            <pc:sldMasterMk cId="3963267333" sldId="2147483660"/>
            <pc:sldLayoutMk cId="2726396895" sldId="2147483666"/>
          </pc:sldLayoutMkLst>
          <pc:spChg chg="mod">
            <ac:chgData name="森田 光貴" userId="314cf0e2-2175-4948-8a4a-96924aa0786a" providerId="ADAL" clId="{4E9B3FD7-4C03-488E-B8FB-1CD0F434AD9A}" dt="2026-01-27T01:17:40.166" v="3" actId="20577"/>
            <ac:spMkLst>
              <pc:docMk/>
              <pc:sldMasterMk cId="3963267333" sldId="2147483660"/>
              <pc:sldLayoutMk cId="2726396895" sldId="2147483666"/>
              <ac:spMk id="13" creationId="{9C026684-476A-F7B9-395B-8D6C0192A65F}"/>
            </ac:spMkLst>
          </pc:spChg>
        </pc:sldLayoutChg>
        <pc:sldLayoutChg chg="modSp mod">
          <pc:chgData name="森田 光貴" userId="314cf0e2-2175-4948-8a4a-96924aa0786a" providerId="ADAL" clId="{4E9B3FD7-4C03-488E-B8FB-1CD0F434AD9A}" dt="2026-01-27T01:17:29.844" v="1" actId="20577"/>
          <pc:sldLayoutMkLst>
            <pc:docMk/>
            <pc:sldMasterMk cId="3963267333" sldId="2147483660"/>
            <pc:sldLayoutMk cId="25458805" sldId="2147483667"/>
          </pc:sldLayoutMkLst>
          <pc:spChg chg="mod">
            <ac:chgData name="森田 光貴" userId="314cf0e2-2175-4948-8a4a-96924aa0786a" providerId="ADAL" clId="{4E9B3FD7-4C03-488E-B8FB-1CD0F434AD9A}" dt="2026-01-27T01:17:29.844" v="1" actId="20577"/>
            <ac:spMkLst>
              <pc:docMk/>
              <pc:sldMasterMk cId="3963267333" sldId="2147483660"/>
              <pc:sldLayoutMk cId="25458805" sldId="2147483667"/>
              <ac:spMk id="11" creationId="{85DD17A4-8885-13D7-4FB3-6748D8291275}"/>
            </ac:spMkLst>
          </pc:spChg>
        </pc:sldLayoutChg>
      </pc:sldMasterChg>
    </pc:docChg>
  </pc:docChgLst>
  <pc:docChgLst>
    <pc:chgData name="水口 功" userId="e5f83d1e-3007-4351-9666-ecc40d7c5cf7" providerId="ADAL" clId="{F0E98CFB-8473-4F6D-9ED5-22B9A73B66A6}"/>
    <pc:docChg chg="custSel modSld">
      <pc:chgData name="水口 功" userId="e5f83d1e-3007-4351-9666-ecc40d7c5cf7" providerId="ADAL" clId="{F0E98CFB-8473-4F6D-9ED5-22B9A73B66A6}" dt="2026-02-09T06:56:15.564" v="5" actId="207"/>
      <pc:docMkLst>
        <pc:docMk/>
      </pc:docMkLst>
      <pc:sldChg chg="modSp mod">
        <pc:chgData name="水口 功" userId="e5f83d1e-3007-4351-9666-ecc40d7c5cf7" providerId="ADAL" clId="{F0E98CFB-8473-4F6D-9ED5-22B9A73B66A6}" dt="2026-02-09T06:55:46.645" v="3" actId="207"/>
        <pc:sldMkLst>
          <pc:docMk/>
          <pc:sldMk cId="1421869147" sldId="2147377792"/>
        </pc:sldMkLst>
        <pc:spChg chg="mod">
          <ac:chgData name="水口 功" userId="e5f83d1e-3007-4351-9666-ecc40d7c5cf7" providerId="ADAL" clId="{F0E98CFB-8473-4F6D-9ED5-22B9A73B66A6}" dt="2026-02-09T06:55:46.645" v="3" actId="207"/>
          <ac:spMkLst>
            <pc:docMk/>
            <pc:sldMk cId="1421869147" sldId="2147377792"/>
            <ac:spMk id="23" creationId="{D4FB55B3-BE36-128A-9666-235D70ABE35F}"/>
          </ac:spMkLst>
        </pc:spChg>
        <pc:spChg chg="mod">
          <ac:chgData name="水口 功" userId="e5f83d1e-3007-4351-9666-ecc40d7c5cf7" providerId="ADAL" clId="{F0E98CFB-8473-4F6D-9ED5-22B9A73B66A6}" dt="2026-02-09T06:55:34.868" v="0" actId="207"/>
          <ac:spMkLst>
            <pc:docMk/>
            <pc:sldMk cId="1421869147" sldId="2147377792"/>
            <ac:spMk id="27" creationId="{A255751A-8950-8E98-98FC-1014CF8B43CB}"/>
          </ac:spMkLst>
        </pc:spChg>
        <pc:spChg chg="mod">
          <ac:chgData name="水口 功" userId="e5f83d1e-3007-4351-9666-ecc40d7c5cf7" providerId="ADAL" clId="{F0E98CFB-8473-4F6D-9ED5-22B9A73B66A6}" dt="2026-02-09T06:55:43.694" v="2" actId="207"/>
          <ac:spMkLst>
            <pc:docMk/>
            <pc:sldMk cId="1421869147" sldId="2147377792"/>
            <ac:spMk id="45" creationId="{CEE5F4B3-561D-DA39-8A22-343D8B97134B}"/>
          </ac:spMkLst>
        </pc:spChg>
      </pc:sldChg>
      <pc:sldChg chg="modSp mod">
        <pc:chgData name="水口 功" userId="e5f83d1e-3007-4351-9666-ecc40d7c5cf7" providerId="ADAL" clId="{F0E98CFB-8473-4F6D-9ED5-22B9A73B66A6}" dt="2026-02-09T06:56:01.542" v="4" actId="207"/>
        <pc:sldMkLst>
          <pc:docMk/>
          <pc:sldMk cId="106547437" sldId="2147379368"/>
        </pc:sldMkLst>
        <pc:graphicFrameChg chg="modGraphic">
          <ac:chgData name="水口 功" userId="e5f83d1e-3007-4351-9666-ecc40d7c5cf7" providerId="ADAL" clId="{F0E98CFB-8473-4F6D-9ED5-22B9A73B66A6}" dt="2026-02-09T06:56:01.542" v="4" actId="207"/>
          <ac:graphicFrameMkLst>
            <pc:docMk/>
            <pc:sldMk cId="106547437" sldId="2147379368"/>
            <ac:graphicFrameMk id="9" creationId="{7EC759F9-244F-41AB-4B01-889A435BFFDD}"/>
          </ac:graphicFrameMkLst>
        </pc:graphicFrameChg>
      </pc:sldChg>
      <pc:sldChg chg="modSp mod">
        <pc:chgData name="水口 功" userId="e5f83d1e-3007-4351-9666-ecc40d7c5cf7" providerId="ADAL" clId="{F0E98CFB-8473-4F6D-9ED5-22B9A73B66A6}" dt="2026-02-09T06:56:15.564" v="5" actId="207"/>
        <pc:sldMkLst>
          <pc:docMk/>
          <pc:sldMk cId="3644018654" sldId="2147483276"/>
        </pc:sldMkLst>
        <pc:spChg chg="mod">
          <ac:chgData name="水口 功" userId="e5f83d1e-3007-4351-9666-ecc40d7c5cf7" providerId="ADAL" clId="{F0E98CFB-8473-4F6D-9ED5-22B9A73B66A6}" dt="2026-02-09T06:56:15.564" v="5" actId="207"/>
          <ac:spMkLst>
            <pc:docMk/>
            <pc:sldMk cId="3644018654" sldId="2147483276"/>
            <ac:spMk id="33" creationId="{4137BEB1-E6D8-99EF-8B50-4A38D89409F3}"/>
          </ac:spMkLst>
        </pc:spChg>
      </pc:sldChg>
    </pc:docChg>
  </pc:docChgLst>
</pc:chgInfo>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A217DB2-65C9-4F1C-82ED-9D7612E3B246}" type="datetimeFigureOut">
              <a:rPr kumimoji="1" lang="ja-JP" altLang="en-US" smtClean="0"/>
              <a:t>2026/2/10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07B0206-6D27-4E4F-A6D8-7C0562C0981D}" type="slidenum">
              <a:rPr kumimoji="1" lang="ja-JP" altLang="en-US" smtClean="0"/>
              <a:t>‹#›</a:t>
            </a:fld>
            <a:endParaRPr kumimoji="1" lang="ja-JP" altLang="en-US"/>
          </a:p>
        </p:txBody>
      </p:sp>
    </p:spTree>
    <p:extLst>
      <p:ext uri="{BB962C8B-B14F-4D97-AF65-F5344CB8AC3E}">
        <p14:creationId xmlns:p14="http://schemas.microsoft.com/office/powerpoint/2010/main" val="4178336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3</a:t>
            </a:fld>
            <a:endParaRPr kumimoji="1" lang="ja-JP" altLang="en-US"/>
          </a:p>
        </p:txBody>
      </p:sp>
    </p:spTree>
    <p:extLst>
      <p:ext uri="{BB962C8B-B14F-4D97-AF65-F5344CB8AC3E}">
        <p14:creationId xmlns:p14="http://schemas.microsoft.com/office/powerpoint/2010/main" val="206670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20</a:t>
            </a:fld>
            <a:endParaRPr kumimoji="1" lang="ja-JP" altLang="en-US"/>
          </a:p>
        </p:txBody>
      </p:sp>
    </p:spTree>
    <p:extLst>
      <p:ext uri="{BB962C8B-B14F-4D97-AF65-F5344CB8AC3E}">
        <p14:creationId xmlns:p14="http://schemas.microsoft.com/office/powerpoint/2010/main" val="26367322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598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4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98537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145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952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858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791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941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104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1273345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39661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41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291937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833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305785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奥付">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2"/>
          <a:stretch>
            <a:fillRect/>
          </a:stretch>
        </p:blipFill>
        <p:spPr>
          <a:xfrm>
            <a:off x="4800495" y="3142463"/>
            <a:ext cx="2365453" cy="573074"/>
          </a:xfrm>
          <a:prstGeom prst="rect">
            <a:avLst/>
          </a:prstGeom>
        </p:spPr>
      </p:pic>
    </p:spTree>
    <p:extLst>
      <p:ext uri="{BB962C8B-B14F-4D97-AF65-F5344CB8AC3E}">
        <p14:creationId xmlns:p14="http://schemas.microsoft.com/office/powerpoint/2010/main" val="3856538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36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2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39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263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254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11094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11901254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14" Target="../media/image1.png" Type="http://schemas.openxmlformats.org/officeDocument/2006/relationships/imag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3"/>
          <a:stretch>
            <a:fillRect/>
          </a:stretch>
        </p:blipFill>
        <p:spPr>
          <a:xfrm>
            <a:off x="1" y="-1236950"/>
            <a:ext cx="5449078" cy="1149848"/>
          </a:xfrm>
          <a:prstGeom prst="rect">
            <a:avLst/>
          </a:prstGeom>
        </p:spPr>
      </p:pic>
    </p:spTree>
    <p:extLst>
      <p:ext uri="{BB962C8B-B14F-4D97-AF65-F5344CB8AC3E}">
        <p14:creationId xmlns:p14="http://schemas.microsoft.com/office/powerpoint/2010/main" val="396326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4"/>
          <a:stretch>
            <a:fillRect/>
          </a:stretch>
        </p:blipFill>
        <p:spPr>
          <a:xfrm>
            <a:off x="1" y="-1236950"/>
            <a:ext cx="5449078" cy="1149848"/>
          </a:xfrm>
          <a:prstGeom prst="rect">
            <a:avLst/>
          </a:prstGeom>
        </p:spPr>
      </p:pic>
    </p:spTree>
    <p:extLst>
      <p:ext uri="{BB962C8B-B14F-4D97-AF65-F5344CB8AC3E}">
        <p14:creationId xmlns:p14="http://schemas.microsoft.com/office/powerpoint/2010/main" val="4167683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04C1E9A-0BB7-C8D9-137B-6C5FA2BD2196}"/>
              </a:ext>
            </a:extLst>
          </p:cNvPr>
          <p:cNvSpPr>
            <a:spLocks noGrp="1"/>
          </p:cNvSpPr>
          <p:nvPr>
            <p:ph type="sldNum" sz="quarter" idx="12"/>
          </p:nvPr>
        </p:nvSpPr>
        <p:spPr/>
        <p:txBody>
          <a:bodyPr/>
          <a:lstStyle/>
          <a:p>
            <a:pPr>
              <a:defRPr/>
            </a:pPr>
            <a:fld id="{651FC12D-27C1-4F31-90C9-A93D49E44687}" type="slidenum">
              <a:rPr lang="en-US" altLang="ja-JP" smtClean="0"/>
              <a:pPr>
                <a:defRPr/>
              </a:pPr>
              <a:t>1</a:t>
            </a:fld>
            <a:endParaRPr lang="en-US" altLang="ja-JP"/>
          </a:p>
        </p:txBody>
      </p:sp>
      <p:sp>
        <p:nvSpPr>
          <p:cNvPr id="9" name="コンテンツ プレースホルダー 1">
            <a:extLst>
              <a:ext uri="{FF2B5EF4-FFF2-40B4-BE49-F238E27FC236}">
                <a16:creationId xmlns:a16="http://schemas.microsoft.com/office/drawing/2014/main" id="{DEDD37E8-B155-1880-2C74-1B412DF13B82}"/>
              </a:ext>
            </a:extLst>
          </p:cNvPr>
          <p:cNvSpPr txBox="1">
            <a:spLocks/>
          </p:cNvSpPr>
          <p:nvPr/>
        </p:nvSpPr>
        <p:spPr bwMode="auto">
          <a:xfrm>
            <a:off x="609600" y="2419747"/>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en-US" altLang="ja-JP" sz="1400" kern="0"/>
              <a:t>202</a:t>
            </a:r>
            <a:r>
              <a:rPr lang="ja-JP" altLang="en-US" sz="1400" kern="0"/>
              <a:t>６年度　「交通空白」解消等リ・デザイン全面展開プロジェクト 地域交通</a:t>
            </a:r>
            <a:r>
              <a:rPr lang="en-US" altLang="ja-JP" sz="1400" kern="0"/>
              <a:t>DX</a:t>
            </a:r>
            <a:r>
              <a:rPr lang="ja-JP" altLang="en-US" sz="1400" kern="0"/>
              <a:t>推進タイプ　公募申請書</a:t>
            </a:r>
          </a:p>
        </p:txBody>
      </p:sp>
      <p:sp>
        <p:nvSpPr>
          <p:cNvPr id="10" name="コンテンツ プレースホルダー 1">
            <a:extLst>
              <a:ext uri="{FF2B5EF4-FFF2-40B4-BE49-F238E27FC236}">
                <a16:creationId xmlns:a16="http://schemas.microsoft.com/office/drawing/2014/main" id="{B26C8800-7F8F-C1E2-72C5-06F779DE66F2}"/>
              </a:ext>
            </a:extLst>
          </p:cNvPr>
          <p:cNvSpPr txBox="1">
            <a:spLocks/>
          </p:cNvSpPr>
          <p:nvPr/>
        </p:nvSpPr>
        <p:spPr bwMode="auto">
          <a:xfrm>
            <a:off x="7832993" y="4904649"/>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a:t>
            </a:r>
            <a:r>
              <a:rPr lang="ja-JP" altLang="en-US" sz="2000" kern="0">
                <a:solidFill>
                  <a:srgbClr val="0070C0"/>
                </a:solidFill>
              </a:rPr>
              <a:t>株式会社（代表団体）</a:t>
            </a:r>
            <a:endParaRPr lang="en-US" altLang="ja-JP" sz="2000" kern="0">
              <a:solidFill>
                <a:srgbClr val="0070C0"/>
              </a:solidFill>
            </a:endParaRPr>
          </a:p>
        </p:txBody>
      </p:sp>
      <p:sp>
        <p:nvSpPr>
          <p:cNvPr id="11" name="コンテンツ プレースホルダー 1">
            <a:extLst>
              <a:ext uri="{FF2B5EF4-FFF2-40B4-BE49-F238E27FC236}">
                <a16:creationId xmlns:a16="http://schemas.microsoft.com/office/drawing/2014/main" id="{DE67F112-38C0-A58B-9A71-6FD9C7B62D91}"/>
              </a:ext>
            </a:extLst>
          </p:cNvPr>
          <p:cNvSpPr txBox="1">
            <a:spLocks/>
          </p:cNvSpPr>
          <p:nvPr/>
        </p:nvSpPr>
        <p:spPr bwMode="auto">
          <a:xfrm>
            <a:off x="609600" y="3133324"/>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ja-JP" altLang="en-US" sz="2800" kern="0"/>
              <a:t>［</a:t>
            </a:r>
            <a:r>
              <a:rPr lang="ja-JP" altLang="en-US" sz="2800" kern="0">
                <a:solidFill>
                  <a:srgbClr val="0070C0"/>
                </a:solidFill>
              </a:rPr>
              <a:t>〇〇〇〇〇〇事業（タイトル）</a:t>
            </a:r>
            <a:r>
              <a:rPr lang="ja-JP" altLang="en-US" sz="2800" kern="0"/>
              <a:t>］</a:t>
            </a:r>
          </a:p>
        </p:txBody>
      </p:sp>
      <p:sp>
        <p:nvSpPr>
          <p:cNvPr id="12" name="テキスト プレースホルダー 10">
            <a:extLst>
              <a:ext uri="{FF2B5EF4-FFF2-40B4-BE49-F238E27FC236}">
                <a16:creationId xmlns:a16="http://schemas.microsoft.com/office/drawing/2014/main" id="{621187F5-DA07-D915-E811-24037BD0FCB2}"/>
              </a:ext>
            </a:extLst>
          </p:cNvPr>
          <p:cNvSpPr txBox="1">
            <a:spLocks/>
          </p:cNvSpPr>
          <p:nvPr/>
        </p:nvSpPr>
        <p:spPr bwMode="auto">
          <a:xfrm>
            <a:off x="8162349" y="969118"/>
            <a:ext cx="3420051" cy="98307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400" b="0">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endParaRPr kumimoji="1" lang="en-US" altLang="ja-JP" sz="1200" b="0" i="0" u="none" strike="noStrike" kern="0" cap="none" spc="0" normalizeH="0" baseline="0" noProof="0">
              <a:ln>
                <a:noFill/>
              </a:ln>
              <a:solidFill>
                <a:srgbClr val="F3817B"/>
              </a:solidFill>
              <a:effectLst/>
              <a:highlight>
                <a:srgbClr val="FFFF00"/>
              </a:highlight>
              <a:uLnTx/>
              <a:uFillTx/>
              <a:latin typeface="BIZ UDPゴシック"/>
              <a:ea typeface="BIZ UDPゴシック"/>
              <a:cs typeface="+mn-cs"/>
            </a:endParaRPr>
          </a:p>
        </p:txBody>
      </p:sp>
      <p:sp>
        <p:nvSpPr>
          <p:cNvPr id="3" name="コンテンツ プレースホルダー 1">
            <a:extLst>
              <a:ext uri="{FF2B5EF4-FFF2-40B4-BE49-F238E27FC236}">
                <a16:creationId xmlns:a16="http://schemas.microsoft.com/office/drawing/2014/main" id="{4B45CD70-F0BF-1FB9-9DE0-56529445D341}"/>
              </a:ext>
            </a:extLst>
          </p:cNvPr>
          <p:cNvSpPr txBox="1">
            <a:spLocks/>
          </p:cNvSpPr>
          <p:nvPr/>
        </p:nvSpPr>
        <p:spPr bwMode="auto">
          <a:xfrm>
            <a:off x="7832993" y="4313298"/>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YYYY</a:t>
            </a:r>
            <a:r>
              <a:rPr lang="en-US" altLang="ja-JP" sz="2000" kern="0"/>
              <a:t>/</a:t>
            </a:r>
            <a:r>
              <a:rPr lang="en-US" altLang="ja-JP" sz="2000" kern="0">
                <a:solidFill>
                  <a:srgbClr val="0070C0"/>
                </a:solidFill>
              </a:rPr>
              <a:t>MM</a:t>
            </a:r>
            <a:r>
              <a:rPr lang="en-US" altLang="ja-JP" sz="2000" kern="0"/>
              <a:t>/</a:t>
            </a:r>
            <a:r>
              <a:rPr lang="en-US" altLang="ja-JP" sz="2000" kern="0">
                <a:solidFill>
                  <a:srgbClr val="0070C0"/>
                </a:solidFill>
              </a:rPr>
              <a:t>DD</a:t>
            </a:r>
          </a:p>
        </p:txBody>
      </p:sp>
      <p:sp>
        <p:nvSpPr>
          <p:cNvPr id="4" name="テキスト ボックス 3">
            <a:extLst>
              <a:ext uri="{FF2B5EF4-FFF2-40B4-BE49-F238E27FC236}">
                <a16:creationId xmlns:a16="http://schemas.microsoft.com/office/drawing/2014/main" id="{56D05DA3-B313-62D4-315F-5773DD465FE8}"/>
              </a:ext>
            </a:extLst>
          </p:cNvPr>
          <p:cNvSpPr txBox="1"/>
          <p:nvPr/>
        </p:nvSpPr>
        <p:spPr>
          <a:xfrm>
            <a:off x="1924050" y="751321"/>
            <a:ext cx="8343900" cy="1413686"/>
          </a:xfrm>
          <a:prstGeom prst="rect">
            <a:avLst/>
          </a:prstGeom>
          <a:solidFill>
            <a:schemeClr val="accent2">
              <a:alpha val="60000"/>
            </a:schemeClr>
          </a:solidFill>
        </p:spPr>
        <p:txBody>
          <a:bodyPr wrap="square" anchor="ctr">
            <a:no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レイアウトを変更しないでください（収まりきらない場合はページを追加してください）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青字は記載例です。提出時は必ずすべて削除して提出してください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ピンクのメモは記載をガイドするためのものですので、提出時には必ずすべて削除してください。</a:t>
            </a:r>
          </a:p>
        </p:txBody>
      </p:sp>
    </p:spTree>
    <p:extLst>
      <p:ext uri="{BB962C8B-B14F-4D97-AF65-F5344CB8AC3E}">
        <p14:creationId xmlns:p14="http://schemas.microsoft.com/office/powerpoint/2010/main" val="2656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４．事業</a:t>
            </a:r>
            <a:r>
              <a:rPr lang="en-US" altLang="ja-JP" kern="0"/>
              <a:t>KPI</a:t>
            </a:r>
            <a:endParaRPr lang="ja-JP" altLang="en-US" kern="0"/>
          </a:p>
        </p:txBody>
      </p:sp>
      <p:graphicFrame>
        <p:nvGraphicFramePr>
          <p:cNvPr id="9" name="表 8">
            <a:extLst>
              <a:ext uri="{FF2B5EF4-FFF2-40B4-BE49-F238E27FC236}">
                <a16:creationId xmlns:a16="http://schemas.microsoft.com/office/drawing/2014/main" id="{7EC759F9-244F-41AB-4B01-889A435BFFDD}"/>
              </a:ext>
            </a:extLst>
          </p:cNvPr>
          <p:cNvGraphicFramePr>
            <a:graphicFrameLocks noGrp="1"/>
          </p:cNvGraphicFramePr>
          <p:nvPr>
            <p:extLst>
              <p:ext uri="{D42A27DB-BD31-4B8C-83A1-F6EECF244321}">
                <p14:modId xmlns:p14="http://schemas.microsoft.com/office/powerpoint/2010/main" val="3584134508"/>
              </p:ext>
            </p:extLst>
          </p:nvPr>
        </p:nvGraphicFramePr>
        <p:xfrm>
          <a:off x="298450" y="1160290"/>
          <a:ext cx="11595102" cy="3899096"/>
        </p:xfrm>
        <a:graphic>
          <a:graphicData uri="http://schemas.openxmlformats.org/drawingml/2006/table">
            <a:tbl>
              <a:tblPr>
                <a:tableStyleId>{E8034E78-7F5D-4C2E-B375-FC64B27BC917}</a:tableStyleId>
              </a:tblPr>
              <a:tblGrid>
                <a:gridCol w="217985">
                  <a:extLst>
                    <a:ext uri="{9D8B030D-6E8A-4147-A177-3AD203B41FA5}">
                      <a16:colId xmlns:a16="http://schemas.microsoft.com/office/drawing/2014/main" val="20003"/>
                    </a:ext>
                  </a:extLst>
                </a:gridCol>
                <a:gridCol w="2105450">
                  <a:extLst>
                    <a:ext uri="{9D8B030D-6E8A-4147-A177-3AD203B41FA5}">
                      <a16:colId xmlns:a16="http://schemas.microsoft.com/office/drawing/2014/main" val="3299919043"/>
                    </a:ext>
                  </a:extLst>
                </a:gridCol>
                <a:gridCol w="1463878">
                  <a:extLst>
                    <a:ext uri="{9D8B030D-6E8A-4147-A177-3AD203B41FA5}">
                      <a16:colId xmlns:a16="http://schemas.microsoft.com/office/drawing/2014/main" val="4027897853"/>
                    </a:ext>
                  </a:extLst>
                </a:gridCol>
                <a:gridCol w="1058624">
                  <a:extLst>
                    <a:ext uri="{9D8B030D-6E8A-4147-A177-3AD203B41FA5}">
                      <a16:colId xmlns:a16="http://schemas.microsoft.com/office/drawing/2014/main" val="22851105"/>
                    </a:ext>
                  </a:extLst>
                </a:gridCol>
                <a:gridCol w="1083435">
                  <a:extLst>
                    <a:ext uri="{9D8B030D-6E8A-4147-A177-3AD203B41FA5}">
                      <a16:colId xmlns:a16="http://schemas.microsoft.com/office/drawing/2014/main" val="177072808"/>
                    </a:ext>
                  </a:extLst>
                </a:gridCol>
                <a:gridCol w="5665730">
                  <a:extLst>
                    <a:ext uri="{9D8B030D-6E8A-4147-A177-3AD203B41FA5}">
                      <a16:colId xmlns:a16="http://schemas.microsoft.com/office/drawing/2014/main" val="3075782870"/>
                    </a:ext>
                  </a:extLst>
                </a:gridCol>
              </a:tblGrid>
              <a:tr h="371231">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5</a:t>
                      </a:r>
                      <a:r>
                        <a:rPr kumimoji="1" lang="ja-JP" altLang="en-US" sz="1050" b="1">
                          <a:solidFill>
                            <a:sysClr val="windowText" lastClr="000000"/>
                          </a:solidFill>
                          <a:latin typeface="+mn-ea"/>
                          <a:ea typeface="+mn-ea"/>
                        </a:rPr>
                        <a:t>年後</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r>
                        <a:rPr kumimoji="1" lang="ja-JP" altLang="en-US" sz="1050" b="1">
                          <a:solidFill>
                            <a:schemeClr val="tx1"/>
                          </a:solidFill>
                          <a:latin typeface="+mn-ea"/>
                          <a:ea typeface="+mn-ea"/>
                        </a:rPr>
                        <a:t>　（前年度実績値がある場合記載してください）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7963">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err="1">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231">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231">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71231">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371231">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371231">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182480"/>
                  </a:ext>
                </a:extLst>
              </a:tr>
              <a:tr h="371231">
                <a:tc>
                  <a:txBody>
                    <a:bodyPr/>
                    <a:lstStyle/>
                    <a:p>
                      <a:pPr algn="ctr"/>
                      <a:r>
                        <a:rPr kumimoji="1" lang="en-US" altLang="ja-JP" sz="1050" kern="1200">
                          <a:solidFill>
                            <a:sysClr val="windowText" lastClr="000000"/>
                          </a:solidFill>
                          <a:latin typeface="+mn-ea"/>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工数の削減</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712237"/>
                  </a:ext>
                </a:extLst>
              </a:tr>
              <a:tr h="371231">
                <a:tc>
                  <a:txBody>
                    <a:bodyPr/>
                    <a:lstStyle/>
                    <a:p>
                      <a:pPr algn="ctr"/>
                      <a:r>
                        <a:rPr kumimoji="1" lang="en-US" altLang="ja-JP" sz="1050" kern="1200">
                          <a:solidFill>
                            <a:sysClr val="windowText" lastClr="000000"/>
                          </a:solidFill>
                          <a:latin typeface="+mn-ea"/>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業務効率化</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012203"/>
                  </a:ext>
                </a:extLst>
              </a:tr>
            </a:tbl>
          </a:graphicData>
        </a:graphic>
      </p:graphicFrame>
      <p:sp>
        <p:nvSpPr>
          <p:cNvPr id="20" name="テキスト プレースホルダー 53">
            <a:extLst>
              <a:ext uri="{FF2B5EF4-FFF2-40B4-BE49-F238E27FC236}">
                <a16:creationId xmlns:a16="http://schemas.microsoft.com/office/drawing/2014/main" id="{3AAEA38C-7CDC-D1D0-590F-A375AF9358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7016D21F-B090-B730-3691-09E2323BC3DA}"/>
              </a:ext>
            </a:extLst>
          </p:cNvPr>
          <p:cNvSpPr txBox="1"/>
          <p:nvPr/>
        </p:nvSpPr>
        <p:spPr>
          <a:xfrm>
            <a:off x="298448" y="1998206"/>
            <a:ext cx="11595100" cy="1118966"/>
          </a:xfrm>
          <a:prstGeom prst="rect">
            <a:avLst/>
          </a:prstGeom>
          <a:solidFill>
            <a:schemeClr val="accent2">
              <a:alpha val="60000"/>
            </a:schemeClr>
          </a:solidFill>
        </p:spPr>
        <p:txBody>
          <a:bodyPr wrap="square" lIns="91440" tIns="45720" rIns="91440" bIns="4572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プロジェクト全体の</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を記載してください。</a:t>
            </a:r>
            <a:endParaRPr lang="en-US" altLang="ja-JP" sz="1400">
              <a:solidFill>
                <a:schemeClr val="bg1"/>
              </a:solidFill>
              <a:latin typeface="BIZ UDPゴシック"/>
              <a:ea typeface="BIZ UDPゴシック"/>
            </a:endParaRPr>
          </a:p>
          <a:p>
            <a:pPr>
              <a:defRPr/>
            </a:pPr>
            <a:r>
              <a:rPr lang="ja-JP" altLang="en-US" sz="1400">
                <a:solidFill>
                  <a:schemeClr val="bg1"/>
                </a:solidFill>
                <a:latin typeface="BIZ UDPゴシック"/>
                <a:ea typeface="BIZ UDPゴシック"/>
              </a:rPr>
              <a:t>解決すべき課題やプロジェクトのビジョン（概要）とのつながりを踏まえた項目で</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を設定してください。</a:t>
            </a:r>
            <a:br>
              <a:rPr lang="en-US" altLang="ja-JP" sz="1400">
                <a:solidFill>
                  <a:schemeClr val="bg1"/>
                </a:solidFill>
                <a:latin typeface="BIZ UDPゴシック"/>
                <a:ea typeface="BIZ UDPゴシック"/>
              </a:rPr>
            </a:br>
            <a:r>
              <a:rPr kumimoji="0" lang="ja-JP" altLang="en-US" sz="1400" kern="0">
                <a:solidFill>
                  <a:schemeClr val="bg1"/>
                </a:solidFill>
              </a:rPr>
              <a:t>プロジェクト全体のうち、技術要件を満たしていることの</a:t>
            </a:r>
            <a:r>
              <a:rPr kumimoji="0" lang="en-US" altLang="ja-JP" sz="1400" kern="0">
                <a:solidFill>
                  <a:schemeClr val="bg1"/>
                </a:solidFill>
              </a:rPr>
              <a:t>KPI</a:t>
            </a:r>
            <a:r>
              <a:rPr kumimoji="0" lang="ja-JP" altLang="en-US" sz="1400" kern="0">
                <a:solidFill>
                  <a:schemeClr val="bg1"/>
                </a:solidFill>
              </a:rPr>
              <a:t>を仮説検証するための具体的な方法を含め記載してください。​</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10654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当該エリア内のシームレスな移動を可能とするため、</a:t>
            </a: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アプリの開発及び実証を行う。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アプリの開発・サービス提供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425451981"/>
              </p:ext>
            </p:extLst>
          </p:nvPr>
        </p:nvGraphicFramePr>
        <p:xfrm>
          <a:off x="395492" y="2466248"/>
          <a:ext cx="5390886" cy="4046944"/>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象エリアの交通サービスを統合した</a:t>
                      </a:r>
                      <a:r>
                        <a:rPr kumimoji="1" lang="en-US" altLang="ja-JP" sz="1050">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213378181"/>
                  </a:ext>
                </a:extLst>
              </a:tr>
              <a:tr h="1126149">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tc>
                <a:extLst>
                  <a:ext uri="{0D108BD9-81ED-4DB2-BD59-A6C34878D82A}">
                    <a16:rowId xmlns:a16="http://schemas.microsoft.com/office/drawing/2014/main" val="3204529771"/>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3028488679"/>
              </p:ext>
            </p:extLst>
          </p:nvPr>
        </p:nvGraphicFramePr>
        <p:xfrm>
          <a:off x="6241763" y="1748322"/>
          <a:ext cx="5390886" cy="4435116"/>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経路検索機能</a:t>
                      </a:r>
                    </a:p>
                  </a:txBody>
                  <a:tcPr marL="90000" marR="90000" marT="46800" marB="46800" anchor="ctr"/>
                </a:tc>
                <a:tc>
                  <a:txBody>
                    <a:bodyPr/>
                    <a:lstStyle/>
                    <a:p>
                      <a:r>
                        <a:rPr kumimoji="1" lang="ja-JP" altLang="en-US" sz="1050">
                          <a:solidFill>
                            <a:srgbClr val="0070C0"/>
                          </a:solidFill>
                        </a:rPr>
                        <a:t>地域内の全モードを対象とした経路検索機能を提供する。</a:t>
                      </a: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38" name="テキスト ボックス 37">
            <a:extLst>
              <a:ext uri="{FF2B5EF4-FFF2-40B4-BE49-F238E27FC236}">
                <a16:creationId xmlns:a16="http://schemas.microsoft.com/office/drawing/2014/main" id="{18C5B4E7-E69A-BA77-C154-4CCAA9D9CB32}"/>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本プロジェクトの事業内容のサマリーを記載してください。</a:t>
            </a:r>
            <a:endParaRPr lang="en-US" altLang="ja-JP" sz="1400">
              <a:solidFill>
                <a:schemeClr val="bg1"/>
              </a:solidFill>
              <a:latin typeface="BIZ UDPゴシック"/>
              <a:ea typeface="BIZ UDPゴシック"/>
            </a:endParaRPr>
          </a:p>
        </p:txBody>
      </p:sp>
      <p:sp>
        <p:nvSpPr>
          <p:cNvPr id="39" name="テキスト ボックス 38">
            <a:extLst>
              <a:ext uri="{FF2B5EF4-FFF2-40B4-BE49-F238E27FC236}">
                <a16:creationId xmlns:a16="http://schemas.microsoft.com/office/drawing/2014/main" id="{4C215220-7AFB-D593-CED1-1A6DA99694AB}"/>
              </a:ext>
            </a:extLst>
          </p:cNvPr>
          <p:cNvSpPr txBox="1"/>
          <p:nvPr/>
        </p:nvSpPr>
        <p:spPr>
          <a:xfrm>
            <a:off x="453017" y="363023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A6F0F70E-C6E2-217E-BD6D-0717D7E31098}"/>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システム開発又はシステム利用を伴わないスコープの場合、記載は不要です。</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D458845F-FEFF-E7B5-A9DE-89ADA1D1B7EE}"/>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事業で提供するサービス単位で分けて記載ください。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ページは適宜追加して作成ください。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例　① 新規</a:t>
            </a:r>
            <a:r>
              <a:rPr lang="en-US" altLang="ja-JP" sz="1400">
                <a:solidFill>
                  <a:schemeClr val="bg1"/>
                </a:solidFill>
                <a:latin typeface="BIZ UDPゴシック"/>
                <a:ea typeface="BIZ UDPゴシック"/>
              </a:rPr>
              <a:t>MaaS</a:t>
            </a:r>
            <a:r>
              <a:rPr lang="ja-JP" altLang="en-US" sz="1400">
                <a:solidFill>
                  <a:schemeClr val="bg1"/>
                </a:solidFill>
                <a:latin typeface="BIZ UDPゴシック"/>
                <a:ea typeface="BIZ UDPゴシック"/>
              </a:rPr>
              <a:t>アプリの開発・サービス提供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a:solidFill>
                  <a:schemeClr val="bg1"/>
                </a:solidFill>
                <a:latin typeface="BIZ UDPゴシック"/>
                <a:ea typeface="BIZ UDPゴシック"/>
              </a:rPr>
              <a:t>     </a:t>
            </a:r>
            <a:r>
              <a:rPr lang="ja-JP" altLang="en-US" sz="1400">
                <a:solidFill>
                  <a:schemeClr val="bg1"/>
                </a:solidFill>
                <a:latin typeface="BIZ UDPゴシック"/>
                <a:ea typeface="BIZ UDPゴシック"/>
              </a:rPr>
              <a:t>② サブスクサービスの提供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③ プロモーションの実施</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295280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②　サブスクサービスの提供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266617765"/>
              </p:ext>
            </p:extLst>
          </p:nvPr>
        </p:nvGraphicFramePr>
        <p:xfrm>
          <a:off x="395492" y="2466248"/>
          <a:ext cx="5390886" cy="306777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サブスクチケットの造成・提供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マイナンバーカードとの連携</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実証運行</a:t>
                      </a:r>
                    </a:p>
                  </a:txBody>
                  <a:tcPr marL="90000" marR="90000" marT="46800" marB="46800" anchor="ctr"/>
                </a:tc>
                <a:tc>
                  <a:txBody>
                    <a:body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36698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3204529771"/>
                  </a:ext>
                </a:extLst>
              </a:tr>
              <a:tr h="32143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0246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710667297"/>
              </p:ext>
            </p:extLst>
          </p:nvPr>
        </p:nvGraphicFramePr>
        <p:xfrm>
          <a:off x="6241763" y="1748322"/>
          <a:ext cx="5390886" cy="4358298"/>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10" name="テキスト ボックス 9">
            <a:extLst>
              <a:ext uri="{FF2B5EF4-FFF2-40B4-BE49-F238E27FC236}">
                <a16:creationId xmlns:a16="http://schemas.microsoft.com/office/drawing/2014/main" id="{F916E26F-DEEF-1303-BEEE-FE0C0F5C64C3}"/>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事業で提供するサービス単位で分けて記載ください。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ページは適宜追加して作成ください。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例　① 新規</a:t>
            </a:r>
            <a:r>
              <a:rPr lang="en-US" altLang="ja-JP" sz="1400">
                <a:solidFill>
                  <a:schemeClr val="bg1"/>
                </a:solidFill>
                <a:latin typeface="BIZ UDPゴシック"/>
                <a:ea typeface="BIZ UDPゴシック"/>
              </a:rPr>
              <a:t>MaaS</a:t>
            </a:r>
            <a:r>
              <a:rPr lang="ja-JP" altLang="en-US" sz="1400">
                <a:solidFill>
                  <a:schemeClr val="bg1"/>
                </a:solidFill>
                <a:latin typeface="BIZ UDPゴシック"/>
                <a:ea typeface="BIZ UDPゴシック"/>
              </a:rPr>
              <a:t>アプリの開発・サービス提供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a:solidFill>
                  <a:schemeClr val="bg1"/>
                </a:solidFill>
                <a:latin typeface="BIZ UDPゴシック"/>
                <a:ea typeface="BIZ UDPゴシック"/>
              </a:rPr>
              <a:t>     </a:t>
            </a:r>
            <a:r>
              <a:rPr lang="ja-JP" altLang="en-US" sz="1400">
                <a:solidFill>
                  <a:schemeClr val="bg1"/>
                </a:solidFill>
                <a:latin typeface="BIZ UDPゴシック"/>
                <a:ea typeface="BIZ UDPゴシック"/>
              </a:rPr>
              <a:t>② サブスクサービスの提供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③ プロモーションの実施</a:t>
            </a:r>
            <a:endParaRPr lang="en-US" altLang="ja-JP" sz="1400">
              <a:solidFill>
                <a:schemeClr val="bg1"/>
              </a:solidFill>
              <a:latin typeface="BIZ UDPゴシック"/>
              <a:ea typeface="BIZ UDPゴシック"/>
            </a:endParaRPr>
          </a:p>
        </p:txBody>
      </p:sp>
      <p:sp>
        <p:nvSpPr>
          <p:cNvPr id="2" name="テキスト ボックス 1">
            <a:extLst>
              <a:ext uri="{FF2B5EF4-FFF2-40B4-BE49-F238E27FC236}">
                <a16:creationId xmlns:a16="http://schemas.microsoft.com/office/drawing/2014/main" id="{0008F2AB-3E4F-885A-73A0-CBC973DC4A64}"/>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本プロジェクトの事業内容のサマリーを記載してください。</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C5BB4CF5-CAA6-6CE7-10B7-7112680224D4}"/>
              </a:ext>
            </a:extLst>
          </p:cNvPr>
          <p:cNvSpPr txBox="1"/>
          <p:nvPr/>
        </p:nvSpPr>
        <p:spPr>
          <a:xfrm>
            <a:off x="453017" y="363023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11" name="テキスト ボックス 10">
            <a:extLst>
              <a:ext uri="{FF2B5EF4-FFF2-40B4-BE49-F238E27FC236}">
                <a16:creationId xmlns:a16="http://schemas.microsoft.com/office/drawing/2014/main" id="{222091FD-B06C-1226-ADC6-3928FED0347A}"/>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システム開発又はシステム利用を伴わないスコープの場合、記載は不要です。</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233433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５．実施する事業の内容｜モビリティデータの取得と活用</a:t>
            </a:r>
          </a:p>
        </p:txBody>
      </p:sp>
      <p:graphicFrame>
        <p:nvGraphicFramePr>
          <p:cNvPr id="7" name="表 7">
            <a:extLst>
              <a:ext uri="{FF2B5EF4-FFF2-40B4-BE49-F238E27FC236}">
                <a16:creationId xmlns:a16="http://schemas.microsoft.com/office/drawing/2014/main" id="{25E229C4-FB55-5BCD-753F-9DC67F8212DF}"/>
              </a:ext>
            </a:extLst>
          </p:cNvPr>
          <p:cNvGraphicFramePr>
            <a:graphicFrameLocks noGrp="1"/>
          </p:cNvGraphicFramePr>
          <p:nvPr>
            <p:extLst>
              <p:ext uri="{D42A27DB-BD31-4B8C-83A1-F6EECF244321}">
                <p14:modId xmlns:p14="http://schemas.microsoft.com/office/powerpoint/2010/main" val="1352853613"/>
              </p:ext>
            </p:extLst>
          </p:nvPr>
        </p:nvGraphicFramePr>
        <p:xfrm>
          <a:off x="384985" y="1693963"/>
          <a:ext cx="11439466" cy="4687223"/>
        </p:xfrm>
        <a:graphic>
          <a:graphicData uri="http://schemas.openxmlformats.org/drawingml/2006/table">
            <a:tbl>
              <a:tblPr>
                <a:tableStyleId>{5C22544A-7EE6-4342-B048-85BDC9FD1C3A}</a:tableStyleId>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p>
                      <a:r>
                        <a:rPr kumimoji="1" lang="ja-JP" altLang="en-US" sz="1050" b="1">
                          <a:latin typeface="+mn-ea"/>
                          <a:ea typeface="+mn-ea"/>
                        </a:rPr>
                        <a:t>取得するデータ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交通モード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データの種類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取得の方法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92264">
                <a:tc rowSpan="9">
                  <a:txBody>
                    <a:bodyPr/>
                    <a:lstStyle/>
                    <a:p>
                      <a:r>
                        <a:rPr kumimoji="1" lang="ja-JP" altLang="en-US" sz="1050">
                          <a:solidFill>
                            <a:srgbClr val="0070C0"/>
                          </a:solidFill>
                          <a:latin typeface="+mn-ea"/>
                          <a:ea typeface="+mn-ea"/>
                        </a:rPr>
                        <a:t>モビリティデータ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オンデマンドバス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運行日報（乗降実績）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一件明細データ（車載器より取得）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92264">
                <a:tc rowSpan="6">
                  <a:txBody>
                    <a:bodyPr/>
                    <a:lstStyle/>
                    <a:p>
                      <a:r>
                        <a:rPr kumimoji="1" lang="ja-JP" altLang="en-US" sz="105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人流データ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ＧＰＳ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アプリ利用者の観光消費データ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grpSp>
        <p:nvGrpSpPr>
          <p:cNvPr id="5" name="グループ化 4">
            <a:extLst>
              <a:ext uri="{FF2B5EF4-FFF2-40B4-BE49-F238E27FC236}">
                <a16:creationId xmlns:a16="http://schemas.microsoft.com/office/drawing/2014/main" id="{61FC2DCD-5785-FE76-F21D-49EF1781F699}"/>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2BCBA46C-9E22-597A-E83B-F61FC0CF9AA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データの取得</a:t>
              </a:r>
            </a:p>
          </p:txBody>
        </p:sp>
        <p:cxnSp>
          <p:nvCxnSpPr>
            <p:cNvPr id="11" name="直線コネクタ 10">
              <a:extLst>
                <a:ext uri="{FF2B5EF4-FFF2-40B4-BE49-F238E27FC236}">
                  <a16:creationId xmlns:a16="http://schemas.microsoft.com/office/drawing/2014/main" id="{3FD675AE-F367-C6D5-B420-5D669CBAA03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FB250188-7B96-65C6-AC8C-7FCC60E76A23}"/>
              </a:ext>
            </a:extLst>
          </p:cNvPr>
          <p:cNvSpPr/>
          <p:nvPr/>
        </p:nvSpPr>
        <p:spPr>
          <a:xfrm>
            <a:off x="12065965" y="1872018"/>
            <a:ext cx="1800715" cy="402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endParaRPr kumimoji="1" lang="ja-JP" altLang="en-US" sz="1100" b="0" i="0" u="none" strike="noStrike" kern="1200" cap="none" spc="0" normalizeH="0" baseline="0" noProof="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5ED12AD7-8BCA-4ECD-387B-92817AA826D6}"/>
              </a:ext>
            </a:extLst>
          </p:cNvPr>
          <p:cNvSpPr txBox="1"/>
          <p:nvPr/>
        </p:nvSpPr>
        <p:spPr>
          <a:xfrm>
            <a:off x="3310736" y="3241713"/>
            <a:ext cx="5756315" cy="1286219"/>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取得するデータの種類や内容、取得方法について</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網羅的に記載してください。</a:t>
            </a:r>
          </a:p>
        </p:txBody>
      </p:sp>
      <p:sp>
        <p:nvSpPr>
          <p:cNvPr id="6" name="テキスト プレースホルダー 53">
            <a:extLst>
              <a:ext uri="{FF2B5EF4-FFF2-40B4-BE49-F238E27FC236}">
                <a16:creationId xmlns:a16="http://schemas.microsoft.com/office/drawing/2014/main" id="{DFAFA80C-153B-BE91-404D-B53AB0F65A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 name="スライド番号プレースホルダー 1">
            <a:extLst>
              <a:ext uri="{FF2B5EF4-FFF2-40B4-BE49-F238E27FC236}">
                <a16:creationId xmlns:a16="http://schemas.microsoft.com/office/drawing/2014/main" id="{0214F83F-F580-F439-EEEF-5D682018A739}"/>
              </a:ext>
            </a:extLst>
          </p:cNvPr>
          <p:cNvSpPr>
            <a:spLocks noGrp="1"/>
          </p:cNvSpPr>
          <p:nvPr>
            <p:ph type="sldNum" sz="quarter" idx="12"/>
          </p:nvPr>
        </p:nvSpPr>
        <p:spPr/>
        <p:txBody>
          <a:bodyPr/>
          <a:lstStyle/>
          <a:p>
            <a:pPr>
              <a:defRPr/>
            </a:pPr>
            <a:fld id="{651FC12D-27C1-4F31-90C9-A93D49E44687}" type="slidenum">
              <a:rPr lang="en-US" altLang="ja-JP" smtClean="0"/>
              <a:pPr>
                <a:defRPr/>
              </a:pPr>
              <a:t>13</a:t>
            </a:fld>
            <a:endParaRPr lang="en-US" altLang="ja-JP"/>
          </a:p>
        </p:txBody>
      </p:sp>
    </p:spTree>
    <p:extLst>
      <p:ext uri="{BB962C8B-B14F-4D97-AF65-F5344CB8AC3E}">
        <p14:creationId xmlns:p14="http://schemas.microsoft.com/office/powerpoint/2010/main" val="298476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５．実施する事業の内容｜モビリティデータの取得と活用</a:t>
            </a:r>
          </a:p>
        </p:txBody>
      </p:sp>
      <p:sp>
        <p:nvSpPr>
          <p:cNvPr id="81" name="テキスト ボックス 80">
            <a:extLst>
              <a:ext uri="{FF2B5EF4-FFF2-40B4-BE49-F238E27FC236}">
                <a16:creationId xmlns:a16="http://schemas.microsoft.com/office/drawing/2014/main" id="{2020CFF1-D378-92F8-0222-C21AF192AFE2}"/>
              </a:ext>
            </a:extLst>
          </p:cNvPr>
          <p:cNvSpPr txBox="1"/>
          <p:nvPr/>
        </p:nvSpPr>
        <p:spPr>
          <a:xfrm>
            <a:off x="1693159" y="5503189"/>
            <a:ext cx="10131292" cy="98796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システム名：</a:t>
            </a:r>
            <a:r>
              <a:rPr lang="en-US" altLang="ja-JP" sz="1400">
                <a:solidFill>
                  <a:srgbClr val="0070C0"/>
                </a:solidFill>
                <a:latin typeface="BIZ UDPゴシック"/>
                <a:ea typeface="BIZ UDPゴシック"/>
              </a:rPr>
              <a:t>XX</a:t>
            </a:r>
            <a:r>
              <a:rPr lang="ja-JP" altLang="en-US" sz="1400">
                <a:solidFill>
                  <a:srgbClr val="0070C0"/>
                </a:solidFill>
                <a:latin typeface="BIZ UDPゴシック"/>
                <a:ea typeface="BIZ UDPゴシック"/>
              </a:rPr>
              <a:t>システム（新規開発予定）、</a:t>
            </a:r>
            <a:r>
              <a:rPr lang="en-US" altLang="ja-JP" sz="1400">
                <a:solidFill>
                  <a:srgbClr val="0070C0"/>
                </a:solidFill>
                <a:latin typeface="BIZ UDPゴシック"/>
                <a:ea typeface="BIZ UDPゴシック"/>
              </a:rPr>
              <a:t>Tableau</a:t>
            </a:r>
            <a:r>
              <a:rPr lang="ja-JP" altLang="en-US" sz="1400">
                <a:solidFill>
                  <a:srgbClr val="0070C0"/>
                </a:solidFill>
                <a:latin typeface="BIZ UDPゴシック"/>
                <a:ea typeface="BIZ UDPゴシック"/>
              </a:rPr>
              <a:t>（</a:t>
            </a:r>
            <a:r>
              <a:rPr lang="en-US" altLang="ja-JP" sz="1400">
                <a:solidFill>
                  <a:srgbClr val="0070C0"/>
                </a:solidFill>
                <a:latin typeface="BIZ UDPゴシック"/>
                <a:ea typeface="BIZ UDPゴシック"/>
              </a:rPr>
              <a:t>SaaS</a:t>
            </a:r>
            <a:r>
              <a:rPr lang="ja-JP" altLang="en-US" sz="1400">
                <a:solidFill>
                  <a:srgbClr val="0070C0"/>
                </a:solidFill>
                <a:latin typeface="BIZ UDPゴシック"/>
                <a:ea typeface="BIZ UDPゴシック"/>
              </a:rPr>
              <a:t>購入）、</a:t>
            </a:r>
            <a:endParaRPr lang="en-US" altLang="ja-JP" sz="14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システムのベンダー：○○</a:t>
            </a:r>
            <a:endParaRPr lang="en-US" altLang="ja-JP" sz="1400">
              <a:solidFill>
                <a:srgbClr val="0070C0"/>
              </a:solidFill>
              <a:latin typeface="BIZ UDPゴシック"/>
              <a:ea typeface="BIZ UDPゴシック"/>
            </a:endParaRPr>
          </a:p>
        </p:txBody>
      </p:sp>
      <p:sp>
        <p:nvSpPr>
          <p:cNvPr id="6" name="正方形/長方形 5">
            <a:extLst>
              <a:ext uri="{FF2B5EF4-FFF2-40B4-BE49-F238E27FC236}">
                <a16:creationId xmlns:a16="http://schemas.microsoft.com/office/drawing/2014/main" id="{16D4E315-F04A-16F2-0DB1-AFD3D9EB7565}"/>
              </a:ext>
            </a:extLst>
          </p:cNvPr>
          <p:cNvSpPr/>
          <p:nvPr/>
        </p:nvSpPr>
        <p:spPr>
          <a:xfrm>
            <a:off x="384985" y="1034832"/>
            <a:ext cx="11420985"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データの活用</a:t>
            </a:r>
          </a:p>
        </p:txBody>
      </p:sp>
      <p:grpSp>
        <p:nvGrpSpPr>
          <p:cNvPr id="7" name="グループ化 6">
            <a:extLst>
              <a:ext uri="{FF2B5EF4-FFF2-40B4-BE49-F238E27FC236}">
                <a16:creationId xmlns:a16="http://schemas.microsoft.com/office/drawing/2014/main" id="{E0D759C3-A3D0-37D0-F61E-8186AAB518BB}"/>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9FE31462-CF6C-779A-D360-FE21A9EDFA2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1" name="直線コネクタ 10">
              <a:extLst>
                <a:ext uri="{FF2B5EF4-FFF2-40B4-BE49-F238E27FC236}">
                  <a16:creationId xmlns:a16="http://schemas.microsoft.com/office/drawing/2014/main" id="{DFE92C03-6BC2-DBED-4AF7-34E6994ECB4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B18E46B4-6D30-4074-970E-F330E8399E21}"/>
              </a:ext>
            </a:extLst>
          </p:cNvPr>
          <p:cNvSpPr txBox="1"/>
          <p:nvPr/>
        </p:nvSpPr>
        <p:spPr>
          <a:xfrm>
            <a:off x="6020976" y="3818632"/>
            <a:ext cx="5561424" cy="217853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取得したデータの分析・活用方法について詳細を記載してください。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○データ活用の目的：どう活用していくの具体的に記載ください。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○データ活用の内容：誰が、どのくらいの頻度でどのようにデータ</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活用を行っていくか記載してください。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8" name="テキスト プレースホルダー 53">
            <a:extLst>
              <a:ext uri="{FF2B5EF4-FFF2-40B4-BE49-F238E27FC236}">
                <a16:creationId xmlns:a16="http://schemas.microsoft.com/office/drawing/2014/main" id="{04340AE8-0DF6-3BDB-D58E-50965899FB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3" name="正方形/長方形 22">
            <a:extLst>
              <a:ext uri="{FF2B5EF4-FFF2-40B4-BE49-F238E27FC236}">
                <a16:creationId xmlns:a16="http://schemas.microsoft.com/office/drawing/2014/main" id="{E4806C85-BA95-F2F5-4258-8F78AABCBE03}"/>
              </a:ext>
            </a:extLst>
          </p:cNvPr>
          <p:cNvSpPr/>
          <p:nvPr/>
        </p:nvSpPr>
        <p:spPr>
          <a:xfrm>
            <a:off x="384985" y="5417866"/>
            <a:ext cx="1121358" cy="987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データ活用に使用するシステム</a:t>
            </a:r>
          </a:p>
        </p:txBody>
      </p:sp>
      <p:sp>
        <p:nvSpPr>
          <p:cNvPr id="24" name="テキスト ボックス 23">
            <a:extLst>
              <a:ext uri="{FF2B5EF4-FFF2-40B4-BE49-F238E27FC236}">
                <a16:creationId xmlns:a16="http://schemas.microsoft.com/office/drawing/2014/main" id="{4A01252F-932C-A238-FAF1-7B8F56CE4B49}"/>
              </a:ext>
            </a:extLst>
          </p:cNvPr>
          <p:cNvSpPr txBox="1"/>
          <p:nvPr/>
        </p:nvSpPr>
        <p:spPr>
          <a:xfrm>
            <a:off x="1693159" y="5503189"/>
            <a:ext cx="10131292" cy="98796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システム名：</a:t>
            </a:r>
            <a:r>
              <a:rPr lang="en-US" altLang="ja-JP" sz="1400">
                <a:solidFill>
                  <a:srgbClr val="0070C0"/>
                </a:solidFill>
                <a:latin typeface="BIZ UDPゴシック"/>
                <a:ea typeface="BIZ UDPゴシック"/>
              </a:rPr>
              <a:t>XX</a:t>
            </a:r>
            <a:r>
              <a:rPr lang="ja-JP" altLang="en-US" sz="1400">
                <a:solidFill>
                  <a:srgbClr val="0070C0"/>
                </a:solidFill>
                <a:latin typeface="BIZ UDPゴシック"/>
                <a:ea typeface="BIZ UDPゴシック"/>
              </a:rPr>
              <a:t>システム（新規開発予定）、</a:t>
            </a:r>
            <a:r>
              <a:rPr lang="en-US" altLang="ja-JP" sz="1400">
                <a:solidFill>
                  <a:srgbClr val="0070C0"/>
                </a:solidFill>
                <a:latin typeface="BIZ UDPゴシック"/>
                <a:ea typeface="BIZ UDPゴシック"/>
              </a:rPr>
              <a:t>Tableau</a:t>
            </a:r>
            <a:r>
              <a:rPr lang="ja-JP" altLang="en-US" sz="1400">
                <a:solidFill>
                  <a:srgbClr val="0070C0"/>
                </a:solidFill>
                <a:latin typeface="BIZ UDPゴシック"/>
                <a:ea typeface="BIZ UDPゴシック"/>
              </a:rPr>
              <a:t>（</a:t>
            </a:r>
            <a:r>
              <a:rPr lang="en-US" altLang="ja-JP" sz="1400">
                <a:solidFill>
                  <a:srgbClr val="0070C0"/>
                </a:solidFill>
                <a:latin typeface="BIZ UDPゴシック"/>
                <a:ea typeface="BIZ UDPゴシック"/>
              </a:rPr>
              <a:t>SaaS</a:t>
            </a:r>
            <a:r>
              <a:rPr lang="ja-JP" altLang="en-US" sz="1400">
                <a:solidFill>
                  <a:srgbClr val="0070C0"/>
                </a:solidFill>
                <a:latin typeface="BIZ UDPゴシック"/>
                <a:ea typeface="BIZ UDPゴシック"/>
              </a:rPr>
              <a:t>購入）、</a:t>
            </a:r>
            <a:endParaRPr lang="en-US" altLang="ja-JP" sz="14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システムのベンダー：○○</a:t>
            </a:r>
            <a:endParaRPr lang="en-US" altLang="ja-JP" sz="1400">
              <a:solidFill>
                <a:srgbClr val="0070C0"/>
              </a:solidFill>
              <a:latin typeface="BIZ UDPゴシック"/>
              <a:ea typeface="BIZ UDPゴシック"/>
            </a:endParaRPr>
          </a:p>
        </p:txBody>
      </p:sp>
      <p:sp>
        <p:nvSpPr>
          <p:cNvPr id="25" name="テキスト ボックス 24">
            <a:extLst>
              <a:ext uri="{FF2B5EF4-FFF2-40B4-BE49-F238E27FC236}">
                <a16:creationId xmlns:a16="http://schemas.microsoft.com/office/drawing/2014/main" id="{D8B83BA9-76F9-E172-4F03-DED5138ABDDE}"/>
              </a:ext>
            </a:extLst>
          </p:cNvPr>
          <p:cNvSpPr txBox="1"/>
          <p:nvPr/>
        </p:nvSpPr>
        <p:spPr>
          <a:xfrm>
            <a:off x="1683918" y="1667319"/>
            <a:ext cx="10131292" cy="1064973"/>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アプリ利用者の</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データを取得し、路線バスの再編計画や赤字路線を</a:t>
            </a:r>
            <a:r>
              <a:rPr lang="en-US" altLang="ja-JP" sz="1400">
                <a:solidFill>
                  <a:srgbClr val="0070C0"/>
                </a:solidFill>
                <a:latin typeface="BIZ UDPゴシック"/>
                <a:ea typeface="BIZ UDPゴシック"/>
              </a:rPr>
              <a:t>AI</a:t>
            </a:r>
            <a:r>
              <a:rPr lang="ja-JP" altLang="en-US" sz="1400">
                <a:solidFill>
                  <a:srgbClr val="0070C0"/>
                </a:solidFill>
                <a:latin typeface="BIZ UDPゴシック"/>
                <a:ea typeface="BIZ UDPゴシック"/>
              </a:rPr>
              <a:t>オンデマンド交通へ転換するなどの政策を検討する。</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26" name="正方形/長方形 25">
            <a:extLst>
              <a:ext uri="{FF2B5EF4-FFF2-40B4-BE49-F238E27FC236}">
                <a16:creationId xmlns:a16="http://schemas.microsoft.com/office/drawing/2014/main" id="{7FFAE0D8-AE14-6A1C-0DC4-4985F18F043D}"/>
              </a:ext>
            </a:extLst>
          </p:cNvPr>
          <p:cNvSpPr/>
          <p:nvPr/>
        </p:nvSpPr>
        <p:spPr>
          <a:xfrm>
            <a:off x="384985" y="1569367"/>
            <a:ext cx="1121358"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目的</a:t>
            </a:r>
          </a:p>
        </p:txBody>
      </p:sp>
      <p:sp>
        <p:nvSpPr>
          <p:cNvPr id="27" name="正方形/長方形 26">
            <a:extLst>
              <a:ext uri="{FF2B5EF4-FFF2-40B4-BE49-F238E27FC236}">
                <a16:creationId xmlns:a16="http://schemas.microsoft.com/office/drawing/2014/main" id="{9CE00BAC-B08B-0E0A-AC6D-D8304D437346}"/>
              </a:ext>
            </a:extLst>
          </p:cNvPr>
          <p:cNvSpPr/>
          <p:nvPr/>
        </p:nvSpPr>
        <p:spPr>
          <a:xfrm>
            <a:off x="395210" y="2944564"/>
            <a:ext cx="1121358" cy="154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内容</a:t>
            </a:r>
          </a:p>
        </p:txBody>
      </p:sp>
      <p:cxnSp>
        <p:nvCxnSpPr>
          <p:cNvPr id="28" name="直線コネクタ 27">
            <a:extLst>
              <a:ext uri="{FF2B5EF4-FFF2-40B4-BE49-F238E27FC236}">
                <a16:creationId xmlns:a16="http://schemas.microsoft.com/office/drawing/2014/main" id="{E5EDEE94-7DE2-932F-0BA0-559CB1226425}"/>
              </a:ext>
            </a:extLst>
          </p:cNvPr>
          <p:cNvCxnSpPr>
            <a:cxnSpLocks/>
          </p:cNvCxnSpPr>
          <p:nvPr/>
        </p:nvCxnSpPr>
        <p:spPr>
          <a:xfrm>
            <a:off x="1693159" y="2882700"/>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0C191E38-52F4-07DF-E96E-728E513C069D}"/>
              </a:ext>
            </a:extLst>
          </p:cNvPr>
          <p:cNvSpPr txBox="1"/>
          <p:nvPr/>
        </p:nvSpPr>
        <p:spPr>
          <a:xfrm>
            <a:off x="1629498" y="3033110"/>
            <a:ext cx="10112811" cy="1083518"/>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市の職員が月に</a:t>
            </a:r>
            <a:r>
              <a:rPr lang="ja-JP" altLang="en-US" sz="1400">
                <a:solidFill>
                  <a:srgbClr val="0070C0"/>
                </a:solidFill>
                <a:latin typeface="BIZ UDPゴシック"/>
                <a:ea typeface="BIZ UDPゴシック"/>
              </a:rPr>
              <a:t>一度、</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地域公共交通会議で</a:t>
            </a:r>
            <a:r>
              <a:rPr lang="ja-JP" altLang="en-US" sz="140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データを可視化した資料を作成する。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ja-JP" altLang="en-US" sz="1400">
                <a:solidFill>
                  <a:srgbClr val="0070C0"/>
                </a:solidFill>
                <a:latin typeface="BIZ UDPゴシック"/>
                <a:ea typeface="BIZ UDPゴシック"/>
              </a:rPr>
              <a:t>具体的には、現状の路線バスユーザーが市内をどのように移動しているか、及び観光客がどのようなスポットを周遊しているかを可視化。時刻表及びバス停、路線・系統の再編に向けた課題を明確化する。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cxnSp>
        <p:nvCxnSpPr>
          <p:cNvPr id="30" name="直線コネクタ 29">
            <a:extLst>
              <a:ext uri="{FF2B5EF4-FFF2-40B4-BE49-F238E27FC236}">
                <a16:creationId xmlns:a16="http://schemas.microsoft.com/office/drawing/2014/main" id="{D3B599C8-4DD2-CACD-7437-6EC6A4EEAAA5}"/>
              </a:ext>
            </a:extLst>
          </p:cNvPr>
          <p:cNvCxnSpPr>
            <a:cxnSpLocks/>
          </p:cNvCxnSpPr>
          <p:nvPr/>
        </p:nvCxnSpPr>
        <p:spPr>
          <a:xfrm>
            <a:off x="1693159" y="4466322"/>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C04A68DE-B6DC-DBF2-6095-6715D86FB313}"/>
              </a:ext>
            </a:extLst>
          </p:cNvPr>
          <p:cNvSpPr/>
          <p:nvPr/>
        </p:nvSpPr>
        <p:spPr>
          <a:xfrm>
            <a:off x="384985" y="4538089"/>
            <a:ext cx="1121358"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データ活用を検討する自治体、</a:t>
            </a:r>
            <a:r>
              <a:rPr lang="ja-JP" altLang="en-US" sz="1400">
                <a:solidFill>
                  <a:srgbClr val="000000"/>
                </a:solidFill>
                <a:latin typeface="+mn-ea"/>
              </a:rPr>
              <a:t>事業者</a:t>
            </a:r>
            <a:r>
              <a:rPr kumimoji="1" lang="ja-JP" altLang="en-US" sz="1400" i="0" u="none" strike="noStrike" kern="1200" cap="none" spc="0" normalizeH="0" baseline="0" noProof="0">
                <a:ln>
                  <a:noFill/>
                </a:ln>
                <a:solidFill>
                  <a:srgbClr val="000000"/>
                </a:solidFill>
                <a:effectLst/>
                <a:uLnTx/>
                <a:uFillTx/>
                <a:latin typeface="+mn-ea"/>
                <a:cs typeface="+mn-cs"/>
              </a:rPr>
              <a:t>等</a:t>
            </a:r>
          </a:p>
        </p:txBody>
      </p:sp>
      <p:cxnSp>
        <p:nvCxnSpPr>
          <p:cNvPr id="33" name="直線コネクタ 32">
            <a:extLst>
              <a:ext uri="{FF2B5EF4-FFF2-40B4-BE49-F238E27FC236}">
                <a16:creationId xmlns:a16="http://schemas.microsoft.com/office/drawing/2014/main" id="{DBA56D49-9CD9-D22C-E623-AFDAEC545F63}"/>
              </a:ext>
            </a:extLst>
          </p:cNvPr>
          <p:cNvCxnSpPr>
            <a:cxnSpLocks/>
          </p:cNvCxnSpPr>
          <p:nvPr/>
        </p:nvCxnSpPr>
        <p:spPr>
          <a:xfrm>
            <a:off x="1693159" y="5417866"/>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79AE8E1-0412-AE33-2F1E-A53DB6278CB2}"/>
              </a:ext>
            </a:extLst>
          </p:cNvPr>
          <p:cNvSpPr txBox="1"/>
          <p:nvPr/>
        </p:nvSpPr>
        <p:spPr>
          <a:xfrm>
            <a:off x="1629498" y="4521372"/>
            <a:ext cx="10112811" cy="1083518"/>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ＸＸＸ市　、　○○町</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Tree>
    <p:extLst>
      <p:ext uri="{BB962C8B-B14F-4D97-AF65-F5344CB8AC3E}">
        <p14:creationId xmlns:p14="http://schemas.microsoft.com/office/powerpoint/2010/main" val="335392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48203D-BBB5-1DD1-B83D-9A9CE6BE1506}"/>
              </a:ext>
            </a:extLst>
          </p:cNvPr>
          <p:cNvGraphicFramePr>
            <a:graphicFrameLocks noGrp="1"/>
          </p:cNvGraphicFramePr>
          <p:nvPr>
            <p:extLst>
              <p:ext uri="{D42A27DB-BD31-4B8C-83A1-F6EECF244321}">
                <p14:modId xmlns:p14="http://schemas.microsoft.com/office/powerpoint/2010/main" val="953120469"/>
              </p:ext>
            </p:extLst>
          </p:nvPr>
        </p:nvGraphicFramePr>
        <p:xfrm>
          <a:off x="384984" y="1446659"/>
          <a:ext cx="11327639" cy="2960316"/>
        </p:xfrm>
        <a:graphic>
          <a:graphicData uri="http://schemas.openxmlformats.org/drawingml/2006/table">
            <a:tbl>
              <a:tblPr firstRow="1" firstCol="1" bandRow="1">
                <a:tableStyleId>{5940675A-B579-460E-94D1-54222C63F5DA}</a:tableStyleId>
              </a:tblPr>
              <a:tblGrid>
                <a:gridCol w="2600587">
                  <a:extLst>
                    <a:ext uri="{9D8B030D-6E8A-4147-A177-3AD203B41FA5}">
                      <a16:colId xmlns:a16="http://schemas.microsoft.com/office/drawing/2014/main" val="3938936156"/>
                    </a:ext>
                  </a:extLst>
                </a:gridCol>
                <a:gridCol w="8727052">
                  <a:extLst>
                    <a:ext uri="{9D8B030D-6E8A-4147-A177-3AD203B41FA5}">
                      <a16:colId xmlns:a16="http://schemas.microsoft.com/office/drawing/2014/main" val="547714969"/>
                    </a:ext>
                  </a:extLst>
                </a:gridCol>
              </a:tblGrid>
              <a:tr h="252396">
                <a:tc>
                  <a:txBody>
                    <a:bodyPr/>
                    <a:lstStyle/>
                    <a:p>
                      <a:pPr algn="just"/>
                      <a:r>
                        <a:rPr lang="ja-JP" altLang="ja-JP" sz="1050" b="0" kern="100">
                          <a:solidFill>
                            <a:schemeClr val="tx1"/>
                          </a:solidFill>
                          <a:effectLst/>
                          <a:latin typeface="+mn-ea"/>
                          <a:ea typeface="+mn-ea"/>
                        </a:rPr>
                        <a:t>機能名</a:t>
                      </a:r>
                      <a:r>
                        <a:rPr lang="en-US" altLang="ja-JP" sz="1050" b="0" kern="100">
                          <a:solidFill>
                            <a:schemeClr val="tx1"/>
                          </a:solidFill>
                          <a:effectLst/>
                          <a:latin typeface="+mn-ea"/>
                          <a:ea typeface="+mn-ea"/>
                        </a:rPr>
                        <a:t>【</a:t>
                      </a:r>
                      <a:r>
                        <a:rPr lang="ja-JP" altLang="en-US" sz="1050" b="0" kern="100">
                          <a:solidFill>
                            <a:schemeClr val="tx1"/>
                          </a:solidFill>
                          <a:effectLst/>
                          <a:latin typeface="+mn-ea"/>
                          <a:ea typeface="+mn-ea"/>
                        </a:rPr>
                        <a:t>開発</a:t>
                      </a:r>
                      <a:r>
                        <a:rPr lang="en-US" altLang="ja-JP" sz="1050" b="0" kern="100">
                          <a:solidFill>
                            <a:schemeClr val="tx1"/>
                          </a:solidFill>
                          <a:effectLst/>
                          <a:latin typeface="+mn-ea"/>
                          <a:ea typeface="+mn-ea"/>
                        </a:rPr>
                        <a:t>or</a:t>
                      </a:r>
                      <a:r>
                        <a:rPr lang="ja-JP" altLang="en-US" sz="1050" b="0" kern="100">
                          <a:solidFill>
                            <a:schemeClr val="tx1"/>
                          </a:solidFill>
                          <a:effectLst/>
                          <a:latin typeface="+mn-ea"/>
                          <a:ea typeface="+mn-ea"/>
                        </a:rPr>
                        <a:t>購入</a:t>
                      </a:r>
                      <a:r>
                        <a:rPr lang="en-US" altLang="ja-JP" sz="1050" b="0" kern="100">
                          <a:solidFill>
                            <a:schemeClr val="tx1"/>
                          </a:solidFill>
                          <a:effectLst/>
                          <a:latin typeface="+mn-ea"/>
                          <a:ea typeface="+mn-ea"/>
                        </a:rPr>
                        <a:t>】</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sz="1050" b="0" kern="100">
                          <a:solidFill>
                            <a:schemeClr val="tx1"/>
                          </a:solidFill>
                          <a:effectLst/>
                          <a:latin typeface="+mn-ea"/>
                          <a:ea typeface="+mn-ea"/>
                        </a:rPr>
                        <a:t>機能説明</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51116">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検索機能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p>
                  </a:txBody>
                  <a:tcPr marL="90000" marR="90000" marT="46800" marB="46800" anchor="ctr"/>
                </a:tc>
                <a:tc>
                  <a:txBody>
                    <a:bodyPr/>
                    <a:lstStyle/>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○○会社の</a:t>
                      </a:r>
                      <a:r>
                        <a:rPr lang="en-US" altLang="ja-JP" sz="1050" b="0" kern="100">
                          <a:solidFill>
                            <a:srgbClr val="0070C0"/>
                          </a:solidFill>
                          <a:effectLst/>
                          <a:latin typeface="+mn-ea"/>
                          <a:ea typeface="+mn-ea"/>
                          <a:cs typeface="Meiryo UI" panose="020B0604030504040204" pitchFamily="50" charset="-128"/>
                        </a:rPr>
                        <a:t>XXXAPI</a:t>
                      </a:r>
                      <a:r>
                        <a:rPr lang="ja-JP" altLang="en-US" sz="1050" b="0" kern="100">
                          <a:solidFill>
                            <a:srgbClr val="0070C0"/>
                          </a:solidFill>
                          <a:effectLst/>
                          <a:latin typeface="+mn-ea"/>
                          <a:ea typeface="+mn-ea"/>
                          <a:cs typeface="Meiryo UI" panose="020B0604030504040204" pitchFamily="50" charset="-128"/>
                        </a:rPr>
                        <a:t>を用いて実装。ＸＸやＹＹなどマルチモードの経路検索を提供。</a:t>
                      </a:r>
                      <a:endParaRPr lang="en-US" altLang="ja-JP" sz="1050" b="0" kern="100">
                        <a:solidFill>
                          <a:srgbClr val="0070C0"/>
                        </a:solidFill>
                        <a:effectLst/>
                        <a:latin typeface="+mn-ea"/>
                        <a:ea typeface="+mn-ea"/>
                        <a:cs typeface="Meiryo UI" panose="020B0604030504040204" pitchFamily="50" charset="-128"/>
                      </a:endParaRPr>
                    </a:p>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デマンド交通については○○会社にデータ作成及び検索対応を別途依頼して実装。</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支払い機能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47990859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ユーザアカウント管理機能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開発予定</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21337818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５．実施する事業の内容｜モビリティデータの取得と活用</a:t>
            </a:r>
          </a:p>
        </p:txBody>
      </p:sp>
      <p:sp>
        <p:nvSpPr>
          <p:cNvPr id="4" name="テキスト プレースホルダー 53">
            <a:extLst>
              <a:ext uri="{FF2B5EF4-FFF2-40B4-BE49-F238E27FC236}">
                <a16:creationId xmlns:a16="http://schemas.microsoft.com/office/drawing/2014/main" id="{7241AD15-E289-D6A0-8F4B-C1EA318E55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55BE2262-EB02-A415-C850-F8EC66D17A0D}"/>
              </a:ext>
            </a:extLst>
          </p:cNvPr>
          <p:cNvSpPr txBox="1"/>
          <p:nvPr/>
        </p:nvSpPr>
        <p:spPr>
          <a:xfrm>
            <a:off x="3083206" y="29986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利用するシステム（開発、購入どちらも含む）の主な機能を記載してください。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機能名には、</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が提供する具体的な機能を網羅的にリストアップし、各機能の概要を機能説明には、各機能モジュールの処理内容、実装方法（サードパーティを含む）、出力データの内容などのサマリー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複数のシステムを連携させる場合は、ページを追加して大きなシステム単位でそれぞれ記載してください。</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F8BF3722-E595-4CB6-00C8-94E2A0D316C4}"/>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システム機能一覧</a:t>
            </a:r>
            <a:endParaRPr lang="ja-JP" altLang="en-US" sz="1400"/>
          </a:p>
        </p:txBody>
      </p:sp>
    </p:spTree>
    <p:extLst>
      <p:ext uri="{BB962C8B-B14F-4D97-AF65-F5344CB8AC3E}">
        <p14:creationId xmlns:p14="http://schemas.microsoft.com/office/powerpoint/2010/main" val="86249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3" name="テキスト ボックス 2">
            <a:extLst>
              <a:ext uri="{FF2B5EF4-FFF2-40B4-BE49-F238E27FC236}">
                <a16:creationId xmlns:a16="http://schemas.microsoft.com/office/drawing/2014/main" id="{3C74631D-5A6A-B311-A395-BB79AB1ADCB4}"/>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システム利用及び開発を行わない場合は、その旨を記載してください。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p>
        </p:txBody>
      </p:sp>
      <p:sp>
        <p:nvSpPr>
          <p:cNvPr id="13" name="テキスト ボックス 12">
            <a:extLst>
              <a:ext uri="{FF2B5EF4-FFF2-40B4-BE49-F238E27FC236}">
                <a16:creationId xmlns:a16="http://schemas.microsoft.com/office/drawing/2014/main" id="{82651BA2-EFD0-C46C-DD5A-E739787AF977}"/>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システムアーキテクチャ図</a:t>
            </a:r>
            <a:endParaRPr lang="ja-JP" altLang="en-US" sz="1400"/>
          </a:p>
        </p:txBody>
      </p:sp>
      <p:grpSp>
        <p:nvGrpSpPr>
          <p:cNvPr id="14" name="グループ化 13">
            <a:extLst>
              <a:ext uri="{FF2B5EF4-FFF2-40B4-BE49-F238E27FC236}">
                <a16:creationId xmlns:a16="http://schemas.microsoft.com/office/drawing/2014/main" id="{546CB648-C2B4-7650-2EC0-B698845C181B}"/>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5A9C177A-8C1C-D012-7B51-A9462E0A17E9}"/>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F3275919-FCCA-71A7-C89B-F55B545815BB}"/>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4058E977-FAB9-2C35-B45D-E80FB16EA8C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A568798A-79D6-9062-D361-81B5259CF2A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496D9296-3739-C91E-7D17-E18C41614F74}"/>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16A2BC8F-89F4-AD19-29EB-7E3DC2DA72C9}"/>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775996A4-4BC1-C021-5428-7DA14D15F1E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アルゴリズム</a:t>
                </a:r>
                <a:endParaRPr kumimoji="0" lang="en-US" altLang="ja-JP" sz="800" b="0" i="0" u="none" strike="noStrike" kern="0" cap="none" spc="0" normalizeH="0" baseline="0" noProof="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234A07B4-8ADA-422D-DC14-150843406CB6}"/>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6A53284F-8036-DB73-F76A-B6B5CF851F40}"/>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E108982D-BC42-0B10-9C3D-0BAA658156F7}"/>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FD7A9DFA-6392-AF1C-58FD-EBC4D50E8C18}"/>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A1875545-4FFF-236B-7416-6A5218EDFA41}"/>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EA089DAD-EBFD-2F3F-93A3-3F33143C8CA9}"/>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163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５．実施する事業の内容｜開発する機能要件</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aphicFrame>
        <p:nvGraphicFramePr>
          <p:cNvPr id="2" name="表 1">
            <a:extLst>
              <a:ext uri="{FF2B5EF4-FFF2-40B4-BE49-F238E27FC236}">
                <a16:creationId xmlns:a16="http://schemas.microsoft.com/office/drawing/2014/main" id="{590E93AD-2907-2741-ED3C-F2BF68CCDB19}"/>
              </a:ext>
            </a:extLst>
          </p:cNvPr>
          <p:cNvGraphicFramePr>
            <a:graphicFrameLocks noGrp="1"/>
          </p:cNvGraphicFramePr>
          <p:nvPr/>
        </p:nvGraphicFramePr>
        <p:xfrm>
          <a:off x="609600" y="1520886"/>
          <a:ext cx="10728000" cy="2731151"/>
        </p:xfrm>
        <a:graphic>
          <a:graphicData uri="http://schemas.openxmlformats.org/drawingml/2006/table">
            <a:tbl>
              <a:tblPr firstRow="1">
                <a:tableStyleId>{5940675A-B579-460E-94D1-54222C63F5DA}</a:tableStyleId>
              </a:tblPr>
              <a:tblGrid>
                <a:gridCol w="2880000">
                  <a:extLst>
                    <a:ext uri="{9D8B030D-6E8A-4147-A177-3AD203B41FA5}">
                      <a16:colId xmlns:a16="http://schemas.microsoft.com/office/drawing/2014/main" val="3505984062"/>
                    </a:ext>
                  </a:extLst>
                </a:gridCol>
                <a:gridCol w="7848000">
                  <a:extLst>
                    <a:ext uri="{9D8B030D-6E8A-4147-A177-3AD203B41FA5}">
                      <a16:colId xmlns:a16="http://schemas.microsoft.com/office/drawing/2014/main" val="1554345629"/>
                    </a:ext>
                  </a:extLst>
                </a:gridCol>
              </a:tblGrid>
              <a:tr h="252938">
                <a:tc>
                  <a:txBody>
                    <a:bodyPr/>
                    <a:lstStyle/>
                    <a:p>
                      <a:pPr algn="l"/>
                      <a:r>
                        <a:rPr lang="ja-JP" altLang="en-US" sz="1400" b="1" kern="100">
                          <a:effectLst/>
                          <a:latin typeface="+mn-ea"/>
                          <a:ea typeface="+mn-ea"/>
                          <a:cs typeface="Meiryo UI" panose="020B0604030504040204" pitchFamily="50" charset="-128"/>
                        </a:rPr>
                        <a:t>機能要件</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r>
                        <a:rPr lang="ja-JP" altLang="en-US" sz="1400" b="1" kern="100">
                          <a:effectLst/>
                          <a:latin typeface="+mn-ea"/>
                          <a:ea typeface="+mn-ea"/>
                          <a:cs typeface="Meiryo UI" panose="020B0604030504040204" pitchFamily="50" charset="-128"/>
                        </a:rPr>
                        <a:t>内容</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extLst>
                  <a:ext uri="{0D108BD9-81ED-4DB2-BD59-A6C34878D82A}">
                    <a16:rowId xmlns:a16="http://schemas.microsoft.com/office/drawing/2014/main" val="2329924580"/>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○○機能</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1449842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ja-JP" altLang="en-US" sz="1400" kern="100">
                          <a:solidFill>
                            <a:srgbClr val="0070C0"/>
                          </a:solidFill>
                          <a:effectLst/>
                          <a:latin typeface="+mn-ea"/>
                          <a:ea typeface="+mn-ea"/>
                          <a:cs typeface="Meiryo UI" panose="020B0604030504040204" pitchFamily="50" charset="-128"/>
                        </a:rPr>
                        <a:t>△△機能</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27061915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ja-JP" altLang="en-US" sz="1400" kern="100">
                          <a:solidFill>
                            <a:srgbClr val="0070C0"/>
                          </a:solidFill>
                          <a:effectLst/>
                          <a:latin typeface="+mn-ea"/>
                          <a:ea typeface="+mn-ea"/>
                          <a:cs typeface="Meiryo UI" panose="020B0604030504040204" pitchFamily="50" charset="-128"/>
                        </a:rPr>
                        <a:t>ＸＸ機能</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XXXXXX</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1352402600"/>
                  </a:ext>
                </a:extLst>
              </a:tr>
              <a:tr h="395507">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173848345"/>
                  </a:ext>
                </a:extLst>
              </a:tr>
              <a:tr h="338114">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231779892"/>
                  </a:ext>
                </a:extLst>
              </a:tr>
              <a:tr h="338114">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68803341"/>
                  </a:ext>
                </a:extLst>
              </a:tr>
              <a:tr h="338114">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430931605"/>
                  </a:ext>
                </a:extLst>
              </a:tr>
            </a:tbl>
          </a:graphicData>
        </a:graphic>
      </p:graphicFrame>
      <p:sp>
        <p:nvSpPr>
          <p:cNvPr id="3" name="テキスト ボックス 2">
            <a:extLst>
              <a:ext uri="{FF2B5EF4-FFF2-40B4-BE49-F238E27FC236}">
                <a16:creationId xmlns:a16="http://schemas.microsoft.com/office/drawing/2014/main" id="{5DE7EBBC-7333-ABAA-4CB8-926E892482AE}"/>
              </a:ext>
            </a:extLst>
          </p:cNvPr>
          <p:cNvSpPr txBox="1"/>
          <p:nvPr/>
        </p:nvSpPr>
        <p:spPr>
          <a:xfrm>
            <a:off x="3873247" y="2969403"/>
            <a:ext cx="4351111" cy="1145397"/>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開発する機能要件と内容について記載してください。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373868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５．実施する事業の内容｜技術要件への準拠</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正方形/長方形 5">
            <a:extLst>
              <a:ext uri="{FF2B5EF4-FFF2-40B4-BE49-F238E27FC236}">
                <a16:creationId xmlns:a16="http://schemas.microsoft.com/office/drawing/2014/main" id="{5E40B2FC-C369-B922-528B-94E342AA9CA4}"/>
              </a:ext>
            </a:extLst>
          </p:cNvPr>
          <p:cNvSpPr/>
          <p:nvPr/>
        </p:nvSpPr>
        <p:spPr>
          <a:xfrm>
            <a:off x="609600" y="1162260"/>
            <a:ext cx="1077456" cy="3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事業要件</a:t>
            </a:r>
          </a:p>
        </p:txBody>
      </p:sp>
      <p:sp>
        <p:nvSpPr>
          <p:cNvPr id="7" name="テキスト ボックス 6">
            <a:extLst>
              <a:ext uri="{FF2B5EF4-FFF2-40B4-BE49-F238E27FC236}">
                <a16:creationId xmlns:a16="http://schemas.microsoft.com/office/drawing/2014/main" id="{D5BA578F-FF8B-A843-E6FE-1D2EC19EF392}"/>
              </a:ext>
            </a:extLst>
          </p:cNvPr>
          <p:cNvSpPr txBox="1"/>
          <p:nvPr/>
        </p:nvSpPr>
        <p:spPr>
          <a:xfrm>
            <a:off x="1687055" y="1203812"/>
            <a:ext cx="10007267" cy="358694"/>
          </a:xfrm>
          <a:prstGeom prst="rect">
            <a:avLst/>
          </a:prstGeom>
          <a:noFill/>
        </p:spPr>
        <p:txBody>
          <a:bodyPr wrap="none" rtlCol="0" anchor="t">
            <a:noAutofit/>
          </a:bodyPr>
          <a:lstStyle/>
          <a:p>
            <a:pPr>
              <a:spcBef>
                <a:spcPts val="300"/>
              </a:spcBef>
            </a:pPr>
            <a:r>
              <a:rPr lang="ja-JP" altLang="en-US" sz="1400">
                <a:solidFill>
                  <a:srgbClr val="0070C0"/>
                </a:solidFill>
                <a:latin typeface="BIZ UDPゴシック" panose="020B0400000000000000" pitchFamily="50" charset="-128"/>
                <a:ea typeface="BIZ UDPゴシック" panose="020B0400000000000000" pitchFamily="50" charset="-128"/>
              </a:rPr>
              <a:t>② システム統合による業務効率の向上（共同化）</a:t>
            </a:r>
            <a:endParaRPr kumimoji="1" lang="ja-JP" altLang="en-US" sz="1400" b="0" i="0" u="none"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241F843A-8EB7-BC63-6A18-164EEF3E0F34}"/>
              </a:ext>
            </a:extLst>
          </p:cNvPr>
          <p:cNvSpPr txBox="1"/>
          <p:nvPr/>
        </p:nvSpPr>
        <p:spPr>
          <a:xfrm>
            <a:off x="1707993" y="1619206"/>
            <a:ext cx="10004630" cy="419661"/>
          </a:xfrm>
          <a:prstGeom prst="rect">
            <a:avLst/>
          </a:prstGeom>
          <a:noFill/>
        </p:spPr>
        <p:txBody>
          <a:bodyPr wrap="none" rtlCol="0" anchor="t">
            <a:noAutofit/>
          </a:bodyPr>
          <a:lstStyle/>
          <a:p>
            <a:pPr>
              <a:spcBef>
                <a:spcPts val="300"/>
              </a:spcBef>
            </a:pPr>
            <a:r>
              <a:rPr lang="en-US" altLang="ja-JP" sz="1400">
                <a:solidFill>
                  <a:srgbClr val="0070C0"/>
                </a:solidFill>
                <a:latin typeface="BIZ UDPゴシック" panose="020B0400000000000000" pitchFamily="50" charset="-128"/>
                <a:ea typeface="BIZ UDPゴシック" panose="020B0400000000000000" pitchFamily="50" charset="-128"/>
              </a:rPr>
              <a:t>D)</a:t>
            </a:r>
            <a:r>
              <a:rPr lang="ja-JP" altLang="en-US" sz="1400">
                <a:solidFill>
                  <a:srgbClr val="0070C0"/>
                </a:solidFill>
                <a:latin typeface="BIZ UDPゴシック" panose="020B0400000000000000" pitchFamily="50" charset="-128"/>
                <a:ea typeface="BIZ UDPゴシック" panose="020B0400000000000000" pitchFamily="50" charset="-128"/>
              </a:rPr>
              <a:t>国土交通省が定める「</a:t>
            </a:r>
            <a:r>
              <a:rPr lang="en-US" altLang="ja-JP" sz="1400">
                <a:solidFill>
                  <a:srgbClr val="0070C0"/>
                </a:solidFill>
                <a:latin typeface="BIZ UDPゴシック" panose="020B0400000000000000" pitchFamily="50" charset="-128"/>
                <a:ea typeface="BIZ UDPゴシック" panose="020B0400000000000000" pitchFamily="50" charset="-128"/>
              </a:rPr>
              <a:t>QR</a:t>
            </a:r>
            <a:r>
              <a:rPr lang="ja-JP" altLang="en-US" sz="1400">
                <a:solidFill>
                  <a:srgbClr val="0070C0"/>
                </a:solidFill>
                <a:latin typeface="BIZ UDPゴシック" panose="020B0400000000000000" pitchFamily="50" charset="-128"/>
                <a:ea typeface="BIZ UDPゴシック" panose="020B0400000000000000" pitchFamily="50" charset="-128"/>
              </a:rPr>
              <a:t>チケット相互運用</a:t>
            </a:r>
            <a:r>
              <a:rPr lang="en-US" altLang="ja-JP" sz="1400">
                <a:solidFill>
                  <a:srgbClr val="0070C0"/>
                </a:solidFill>
                <a:latin typeface="BIZ UDPゴシック" panose="020B0400000000000000" pitchFamily="50" charset="-128"/>
                <a:ea typeface="BIZ UDPゴシック" panose="020B0400000000000000" pitchFamily="50" charset="-128"/>
              </a:rPr>
              <a:t>API</a:t>
            </a:r>
            <a:r>
              <a:rPr lang="ja-JP" altLang="en-US" sz="1400">
                <a:solidFill>
                  <a:srgbClr val="0070C0"/>
                </a:solidFill>
                <a:latin typeface="BIZ UDPゴシック" panose="020B0400000000000000" pitchFamily="50" charset="-128"/>
                <a:ea typeface="BIZ UDPゴシック" panose="020B0400000000000000" pitchFamily="50" charset="-128"/>
              </a:rPr>
              <a:t>標準仕様書」 に準拠してシステム間連携を実現させるもの。</a:t>
            </a:r>
          </a:p>
        </p:txBody>
      </p:sp>
      <p:sp>
        <p:nvSpPr>
          <p:cNvPr id="29" name="正方形/長方形 28">
            <a:extLst>
              <a:ext uri="{FF2B5EF4-FFF2-40B4-BE49-F238E27FC236}">
                <a16:creationId xmlns:a16="http://schemas.microsoft.com/office/drawing/2014/main" id="{FA456B63-C0E9-9C70-021B-1E754737BB49}"/>
              </a:ext>
            </a:extLst>
          </p:cNvPr>
          <p:cNvSpPr/>
          <p:nvPr/>
        </p:nvSpPr>
        <p:spPr>
          <a:xfrm>
            <a:off x="609600" y="1606444"/>
            <a:ext cx="1077456" cy="3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lang="ja-JP" altLang="en-US" sz="1400">
                <a:solidFill>
                  <a:srgbClr val="000000"/>
                </a:solidFill>
                <a:latin typeface="+mn-ea"/>
              </a:rPr>
              <a:t>技術</a:t>
            </a:r>
            <a:r>
              <a:rPr kumimoji="1" lang="ja-JP" altLang="en-US" sz="1400" i="0" u="none" strike="noStrike" kern="1200" cap="none" spc="0" normalizeH="0" baseline="0" noProof="0">
                <a:ln>
                  <a:noFill/>
                </a:ln>
                <a:solidFill>
                  <a:srgbClr val="000000"/>
                </a:solidFill>
                <a:effectLst/>
                <a:uLnTx/>
                <a:uFillTx/>
                <a:latin typeface="+mn-ea"/>
                <a:cs typeface="+mn-cs"/>
              </a:rPr>
              <a:t>要件</a:t>
            </a:r>
          </a:p>
        </p:txBody>
      </p:sp>
      <p:sp>
        <p:nvSpPr>
          <p:cNvPr id="34" name="正方形/長方形 33">
            <a:extLst>
              <a:ext uri="{FF2B5EF4-FFF2-40B4-BE49-F238E27FC236}">
                <a16:creationId xmlns:a16="http://schemas.microsoft.com/office/drawing/2014/main" id="{32200018-85D1-C256-DBFD-BAD9DDEC955D}"/>
              </a:ext>
            </a:extLst>
          </p:cNvPr>
          <p:cNvSpPr/>
          <p:nvPr/>
        </p:nvSpPr>
        <p:spPr>
          <a:xfrm>
            <a:off x="586635" y="2050628"/>
            <a:ext cx="1121358" cy="44625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lang="ja-JP" altLang="en-US" sz="1400">
                <a:solidFill>
                  <a:srgbClr val="000000"/>
                </a:solidFill>
                <a:latin typeface="+mn-ea"/>
              </a:rPr>
              <a:t>準拠内容</a:t>
            </a:r>
            <a:endParaRPr kumimoji="1" lang="ja-JP" altLang="en-US" sz="1400" i="0" u="none" strike="noStrike" kern="1200" cap="none" spc="0" normalizeH="0" baseline="0" noProof="0">
              <a:ln>
                <a:noFill/>
              </a:ln>
              <a:solidFill>
                <a:srgbClr val="000000"/>
              </a:solidFill>
              <a:effectLst/>
              <a:uLnTx/>
              <a:uFillTx/>
              <a:latin typeface="+mn-ea"/>
              <a:cs typeface="+mn-cs"/>
            </a:endParaRPr>
          </a:p>
        </p:txBody>
      </p:sp>
      <p:cxnSp>
        <p:nvCxnSpPr>
          <p:cNvPr id="36" name="直線コネクタ 35">
            <a:extLst>
              <a:ext uri="{FF2B5EF4-FFF2-40B4-BE49-F238E27FC236}">
                <a16:creationId xmlns:a16="http://schemas.microsoft.com/office/drawing/2014/main" id="{882F78A2-EE0B-17FC-FE03-D58EC0CB86F3}"/>
              </a:ext>
            </a:extLst>
          </p:cNvPr>
          <p:cNvCxnSpPr>
            <a:cxnSpLocks/>
          </p:cNvCxnSpPr>
          <p:nvPr/>
        </p:nvCxnSpPr>
        <p:spPr>
          <a:xfrm>
            <a:off x="1674858" y="1562506"/>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B9915CB-1A8F-1F83-A6B9-081C2AF5B879}"/>
              </a:ext>
            </a:extLst>
          </p:cNvPr>
          <p:cNvCxnSpPr>
            <a:cxnSpLocks/>
          </p:cNvCxnSpPr>
          <p:nvPr/>
        </p:nvCxnSpPr>
        <p:spPr>
          <a:xfrm>
            <a:off x="1674858" y="1996092"/>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72E63388-1F4C-D730-8AAF-2CEB4157F9BB}"/>
              </a:ext>
            </a:extLst>
          </p:cNvPr>
          <p:cNvSpPr txBox="1"/>
          <p:nvPr/>
        </p:nvSpPr>
        <p:spPr>
          <a:xfrm>
            <a:off x="3215549" y="2820813"/>
            <a:ext cx="5871301" cy="1854056"/>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技術要件に準拠していることを事務局が判断できるよう技術的詳細を</a:t>
            </a:r>
            <a:b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b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記載してください（複数ページでも結構です）</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例）データモデル、ＡＰＩ仕様、機能要件　等</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2" name="テキスト ボックス 1">
            <a:extLst>
              <a:ext uri="{FF2B5EF4-FFF2-40B4-BE49-F238E27FC236}">
                <a16:creationId xmlns:a16="http://schemas.microsoft.com/office/drawing/2014/main" id="{90D9D00B-6EFD-B4E1-82C7-5351E5E19A9B}"/>
              </a:ext>
            </a:extLst>
          </p:cNvPr>
          <p:cNvSpPr txBox="1"/>
          <p:nvPr/>
        </p:nvSpPr>
        <p:spPr>
          <a:xfrm>
            <a:off x="1726293" y="2001171"/>
            <a:ext cx="10007267" cy="4512015"/>
          </a:xfrm>
          <a:prstGeom prst="rect">
            <a:avLst/>
          </a:prstGeom>
          <a:noFill/>
        </p:spPr>
        <p:txBody>
          <a:bodyPr wrap="none" rtlCol="0" anchor="t">
            <a:noAutofit/>
          </a:bodyPr>
          <a:lstStyle/>
          <a:p>
            <a:pPr algn="just"/>
            <a:r>
              <a:rPr lang="en-US" altLang="ja-JP" sz="1400" kern="100">
                <a:solidFill>
                  <a:srgbClr val="0070C0"/>
                </a:solidFill>
                <a:effectLst/>
                <a:latin typeface="+mn-ea"/>
                <a:ea typeface="+mn-ea"/>
                <a:cs typeface="Meiryo UI" panose="020B0604030504040204" pitchFamily="50" charset="-128"/>
              </a:rPr>
              <a:t>XXXXXXXXXXXX</a:t>
            </a:r>
            <a:endParaRPr lang="ja-JP" altLang="ja-JP" sz="1400" kern="100">
              <a:solidFill>
                <a:srgbClr val="0070C0"/>
              </a:solidFill>
              <a:effectLst/>
              <a:latin typeface="+mn-ea"/>
              <a:ea typeface="+mn-ea"/>
              <a:cs typeface="Meiryo UI" panose="020B0604030504040204" pitchFamily="50" charset="-128"/>
            </a:endParaRPr>
          </a:p>
        </p:txBody>
      </p:sp>
    </p:spTree>
    <p:extLst>
      <p:ext uri="{BB962C8B-B14F-4D97-AF65-F5344CB8AC3E}">
        <p14:creationId xmlns:p14="http://schemas.microsoft.com/office/powerpoint/2010/main" val="300836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023A76-D121-1A9C-A304-4EF72D0BA8EA}"/>
              </a:ext>
            </a:extLst>
          </p:cNvPr>
          <p:cNvPicPr>
            <a:picLocks noChangeAspect="1"/>
          </p:cNvPicPr>
          <p:nvPr/>
        </p:nvPicPr>
        <p:blipFill>
          <a:blip r:embed="rId2"/>
          <a:stretch>
            <a:fillRect/>
          </a:stretch>
        </p:blipFill>
        <p:spPr>
          <a:xfrm>
            <a:off x="1165356" y="1262499"/>
            <a:ext cx="10720828" cy="4333001"/>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６．ハードウェア・アーキテクチャ</a:t>
            </a:r>
          </a:p>
        </p:txBody>
      </p:sp>
      <p:sp>
        <p:nvSpPr>
          <p:cNvPr id="3" name="テキスト プレースホルダー 53">
            <a:extLst>
              <a:ext uri="{FF2B5EF4-FFF2-40B4-BE49-F238E27FC236}">
                <a16:creationId xmlns:a16="http://schemas.microsoft.com/office/drawing/2014/main" id="{FD2AAF4E-DA66-1C65-DAE7-7EFA082C315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89DC046F-2C88-C29C-5E93-7CB7EBE24C62}"/>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システム全体において稼働するデバイスやインフラを把握するため、ハードウェアアーキテクチャを記載してください。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特に</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や</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PaaS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など外部クラウドサーバを利用する場合、利用するコンポーネント名を記載してください。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外部デバイス（改札機や認証端末など）と接続する場合などは、デバイスの製品名を記載してください。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また画像はサンプルです。提出時に削除してください。</a:t>
            </a:r>
          </a:p>
        </p:txBody>
      </p:sp>
    </p:spTree>
    <p:extLst>
      <p:ext uri="{BB962C8B-B14F-4D97-AF65-F5344CB8AC3E}">
        <p14:creationId xmlns:p14="http://schemas.microsoft.com/office/powerpoint/2010/main" val="307085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目次</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a:t>
            </a:r>
          </a:p>
        </p:txBody>
      </p:sp>
      <p:sp>
        <p:nvSpPr>
          <p:cNvPr id="6" name="正方形/長方形 5">
            <a:extLst>
              <a:ext uri="{FF2B5EF4-FFF2-40B4-BE49-F238E27FC236}">
                <a16:creationId xmlns:a16="http://schemas.microsoft.com/office/drawing/2014/main" id="{551CAFCD-1A64-3343-D441-9CAB5E362E9D}"/>
              </a:ext>
            </a:extLst>
          </p:cNvPr>
          <p:cNvSpPr/>
          <p:nvPr/>
        </p:nvSpPr>
        <p:spPr>
          <a:xfrm>
            <a:off x="720000" y="1158115"/>
            <a:ext cx="6958757" cy="524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kumimoji="1" lang="ja-JP" altLang="en-US" sz="1400">
                <a:solidFill>
                  <a:schemeClr val="tx1"/>
                </a:solidFill>
                <a:latin typeface="+mn-ea"/>
              </a:rPr>
              <a:t>プロジェクト概要</a:t>
            </a:r>
            <a:endParaRPr kumimoji="1" lang="en-US" altLang="ja-JP" sz="1400">
              <a:solidFill>
                <a:schemeClr val="tx1"/>
              </a:solidFill>
              <a:latin typeface="+mn-ea"/>
            </a:endParaRPr>
          </a:p>
          <a:p>
            <a:pPr marL="800100" lvl="1" indent="-342900">
              <a:spcBef>
                <a:spcPts val="600"/>
              </a:spcBef>
              <a:buFont typeface="+mj-lt"/>
              <a:buAutoNum type="arabicPeriod"/>
            </a:pPr>
            <a:r>
              <a:rPr lang="ja-JP" altLang="en-US" sz="1400">
                <a:solidFill>
                  <a:schemeClr val="tx1"/>
                </a:solidFill>
                <a:latin typeface="+mn-ea"/>
              </a:rPr>
              <a:t>プロジェクト</a:t>
            </a:r>
            <a:r>
              <a:rPr kumimoji="1" lang="ja-JP" altLang="en-US" sz="1400">
                <a:solidFill>
                  <a:schemeClr val="tx1"/>
                </a:solidFill>
                <a:latin typeface="+mn-ea"/>
              </a:rPr>
              <a:t>概要</a:t>
            </a:r>
            <a:endParaRPr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提案者</a:t>
            </a:r>
            <a:endParaRPr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事業実施体制</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プロジェクト・スコープ</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解決すべき社会課題</a:t>
            </a:r>
            <a:endParaRPr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プロジェクトのビジョン</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プロジェクトが提供するユーザー体験</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事業</a:t>
            </a:r>
            <a:r>
              <a:rPr kumimoji="1" lang="en-US" altLang="ja-JP" sz="1400">
                <a:solidFill>
                  <a:schemeClr val="tx1"/>
                </a:solidFill>
                <a:latin typeface="+mn-ea"/>
              </a:rPr>
              <a:t>KPI</a:t>
            </a:r>
          </a:p>
          <a:p>
            <a:pPr marL="800100" lvl="1" indent="-342900">
              <a:spcBef>
                <a:spcPts val="600"/>
              </a:spcBef>
              <a:buFont typeface="+mj-ea"/>
              <a:buAutoNum type="arabicPeriod"/>
            </a:pPr>
            <a:r>
              <a:rPr kumimoji="1" lang="ja-JP" altLang="en-US" sz="1400">
                <a:solidFill>
                  <a:schemeClr val="tx1"/>
                </a:solidFill>
                <a:latin typeface="+mn-ea"/>
              </a:rPr>
              <a:t>実施する事業の内容</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ハードウェア・アーキテクチャ</a:t>
            </a:r>
          </a:p>
          <a:p>
            <a:pPr marL="342900" indent="-342900">
              <a:spcBef>
                <a:spcPts val="600"/>
              </a:spcBef>
              <a:buFont typeface="+mj-ea"/>
              <a:buAutoNum type="arabicPeriod"/>
            </a:pPr>
            <a:r>
              <a:rPr lang="ja-JP" altLang="en-US" sz="1400">
                <a:solidFill>
                  <a:schemeClr val="tx1"/>
                </a:solidFill>
                <a:latin typeface="+mn-ea"/>
              </a:rPr>
              <a:t>スケジュール</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コスト</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リソース及びプジェクト実施体制</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その他補足資料</a:t>
            </a:r>
          </a:p>
        </p:txBody>
      </p:sp>
    </p:spTree>
    <p:extLst>
      <p:ext uri="{BB962C8B-B14F-4D97-AF65-F5344CB8AC3E}">
        <p14:creationId xmlns:p14="http://schemas.microsoft.com/office/powerpoint/2010/main" val="27714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3">
            <a:extLst>
              <a:ext uri="{FF2B5EF4-FFF2-40B4-BE49-F238E27FC236}">
                <a16:creationId xmlns:a16="http://schemas.microsoft.com/office/drawing/2014/main" id="{E0F7CBA4-CB4E-AFC5-275D-2CE7CF4A0CF3}"/>
              </a:ext>
            </a:extLst>
          </p:cNvPr>
          <p:cNvGraphicFramePr>
            <a:graphicFrameLocks noGrp="1"/>
          </p:cNvGraphicFramePr>
          <p:nvPr>
            <p:extLst>
              <p:ext uri="{D42A27DB-BD31-4B8C-83A1-F6EECF244321}">
                <p14:modId xmlns:p14="http://schemas.microsoft.com/office/powerpoint/2010/main" val="3064989178"/>
              </p:ext>
            </p:extLst>
          </p:nvPr>
        </p:nvGraphicFramePr>
        <p:xfrm>
          <a:off x="384988" y="1124750"/>
          <a:ext cx="10743139" cy="3631759"/>
        </p:xfrm>
        <a:graphic>
          <a:graphicData uri="http://schemas.openxmlformats.org/drawingml/2006/table">
            <a:tbl>
              <a:tblPr firstRow="1" bandRow="1"/>
              <a:tblGrid>
                <a:gridCol w="2906239">
                  <a:extLst>
                    <a:ext uri="{9D8B030D-6E8A-4147-A177-3AD203B41FA5}">
                      <a16:colId xmlns:a16="http://schemas.microsoft.com/office/drawing/2014/main" val="20000"/>
                    </a:ext>
                  </a:extLst>
                </a:gridCol>
                <a:gridCol w="653075">
                  <a:extLst>
                    <a:ext uri="{9D8B030D-6E8A-4147-A177-3AD203B41FA5}">
                      <a16:colId xmlns:a16="http://schemas.microsoft.com/office/drawing/2014/main" val="20001"/>
                    </a:ext>
                  </a:extLst>
                </a:gridCol>
                <a:gridCol w="653075">
                  <a:extLst>
                    <a:ext uri="{9D8B030D-6E8A-4147-A177-3AD203B41FA5}">
                      <a16:colId xmlns:a16="http://schemas.microsoft.com/office/drawing/2014/main" val="20002"/>
                    </a:ext>
                  </a:extLst>
                </a:gridCol>
                <a:gridCol w="653075">
                  <a:extLst>
                    <a:ext uri="{9D8B030D-6E8A-4147-A177-3AD203B41FA5}">
                      <a16:colId xmlns:a16="http://schemas.microsoft.com/office/drawing/2014/main" val="20003"/>
                    </a:ext>
                  </a:extLst>
                </a:gridCol>
                <a:gridCol w="653075">
                  <a:extLst>
                    <a:ext uri="{9D8B030D-6E8A-4147-A177-3AD203B41FA5}">
                      <a16:colId xmlns:a16="http://schemas.microsoft.com/office/drawing/2014/main" val="20004"/>
                    </a:ext>
                  </a:extLst>
                </a:gridCol>
                <a:gridCol w="653075">
                  <a:extLst>
                    <a:ext uri="{9D8B030D-6E8A-4147-A177-3AD203B41FA5}">
                      <a16:colId xmlns:a16="http://schemas.microsoft.com/office/drawing/2014/main" val="20005"/>
                    </a:ext>
                  </a:extLst>
                </a:gridCol>
                <a:gridCol w="653075">
                  <a:extLst>
                    <a:ext uri="{9D8B030D-6E8A-4147-A177-3AD203B41FA5}">
                      <a16:colId xmlns:a16="http://schemas.microsoft.com/office/drawing/2014/main" val="20006"/>
                    </a:ext>
                  </a:extLst>
                </a:gridCol>
                <a:gridCol w="653075">
                  <a:extLst>
                    <a:ext uri="{9D8B030D-6E8A-4147-A177-3AD203B41FA5}">
                      <a16:colId xmlns:a16="http://schemas.microsoft.com/office/drawing/2014/main" val="20007"/>
                    </a:ext>
                  </a:extLst>
                </a:gridCol>
                <a:gridCol w="653075">
                  <a:extLst>
                    <a:ext uri="{9D8B030D-6E8A-4147-A177-3AD203B41FA5}">
                      <a16:colId xmlns:a16="http://schemas.microsoft.com/office/drawing/2014/main" val="20008"/>
                    </a:ext>
                  </a:extLst>
                </a:gridCol>
                <a:gridCol w="653075">
                  <a:extLst>
                    <a:ext uri="{9D8B030D-6E8A-4147-A177-3AD203B41FA5}">
                      <a16:colId xmlns:a16="http://schemas.microsoft.com/office/drawing/2014/main" val="20009"/>
                    </a:ext>
                  </a:extLst>
                </a:gridCol>
                <a:gridCol w="653075">
                  <a:extLst>
                    <a:ext uri="{9D8B030D-6E8A-4147-A177-3AD203B41FA5}">
                      <a16:colId xmlns:a16="http://schemas.microsoft.com/office/drawing/2014/main" val="20010"/>
                    </a:ext>
                  </a:extLst>
                </a:gridCol>
                <a:gridCol w="653075">
                  <a:extLst>
                    <a:ext uri="{9D8B030D-6E8A-4147-A177-3AD203B41FA5}">
                      <a16:colId xmlns:a16="http://schemas.microsoft.com/office/drawing/2014/main" val="20011"/>
                    </a:ext>
                  </a:extLst>
                </a:gridCol>
                <a:gridCol w="653075">
                  <a:extLst>
                    <a:ext uri="{9D8B030D-6E8A-4147-A177-3AD203B41FA5}">
                      <a16:colId xmlns:a16="http://schemas.microsoft.com/office/drawing/2014/main" val="20012"/>
                    </a:ext>
                  </a:extLst>
                </a:gridCol>
              </a:tblGrid>
              <a:tr h="38807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5</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6</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8</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9</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12</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solidFill>
                            <a:schemeClr val="bg1"/>
                          </a:solidFill>
                          <a:latin typeface="Meiryo UI" panose="020B0604030504040204" pitchFamily="50" charset="-128"/>
                          <a:ea typeface="Meiryo UI" panose="020B0604030504040204" pitchFamily="50" charset="-128"/>
                        </a:rPr>
                        <a:t>2</a:t>
                      </a:r>
                      <a:r>
                        <a:rPr kumimoji="1" lang="ja-JP" altLang="en-US" sz="110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35689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事業要件定義、基本設計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9041220"/>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01666576"/>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実装テスト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60626225"/>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5)</a:t>
                      </a:r>
                      <a:r>
                        <a:rPr kumimoji="1" lang="ja-JP" altLang="en-US" sz="1100">
                          <a:solidFill>
                            <a:srgbClr val="0070C0"/>
                          </a:solidFill>
                          <a:latin typeface="+mn-ea"/>
                          <a:ea typeface="+mn-ea"/>
                        </a:rPr>
                        <a:t>　実証運行・サービス提供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8116422"/>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6)</a:t>
                      </a:r>
                      <a:r>
                        <a:rPr kumimoji="1" lang="ja-JP" altLang="en-US" sz="1100">
                          <a:solidFill>
                            <a:srgbClr val="0070C0"/>
                          </a:solidFill>
                          <a:latin typeface="+mn-ea"/>
                          <a:ea typeface="+mn-ea"/>
                        </a:rPr>
                        <a:t>　実証後とりまとめ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4978207"/>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７</a:t>
                      </a:r>
                      <a:r>
                        <a:rPr kumimoji="1" lang="en-US" altLang="ja-JP" sz="1100">
                          <a:solidFill>
                            <a:srgbClr val="0070C0"/>
                          </a:solidFill>
                          <a:latin typeface="+mn-ea"/>
                          <a:ea typeface="+mn-ea"/>
                        </a:rPr>
                        <a:t>)</a:t>
                      </a:r>
                      <a:r>
                        <a:rPr kumimoji="1" lang="ja-JP" altLang="en-US" sz="1100">
                          <a:solidFill>
                            <a:srgbClr val="0070C0"/>
                          </a:solidFill>
                          <a:latin typeface="+mn-ea"/>
                          <a:ea typeface="+mn-ea"/>
                        </a:rPr>
                        <a:t>　データ取得・分析・課題抽出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57073865"/>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８</a:t>
                      </a:r>
                      <a:r>
                        <a:rPr kumimoji="1" lang="en-US" altLang="ja-JP" sz="1100">
                          <a:solidFill>
                            <a:srgbClr val="0070C0"/>
                          </a:solidFill>
                          <a:latin typeface="+mn-ea"/>
                          <a:ea typeface="+mn-ea"/>
                        </a:rPr>
                        <a:t>)</a:t>
                      </a:r>
                      <a:r>
                        <a:rPr kumimoji="1" lang="ja-JP" altLang="en-US" sz="1100">
                          <a:solidFill>
                            <a:srgbClr val="0070C0"/>
                          </a:solidFill>
                          <a:latin typeface="+mn-ea"/>
                          <a:ea typeface="+mn-ea"/>
                        </a:rPr>
                        <a:t>　施策への活用</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59581095"/>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９</a:t>
                      </a:r>
                      <a:r>
                        <a:rPr kumimoji="1" lang="en-US" altLang="ja-JP" sz="1100">
                          <a:solidFill>
                            <a:srgbClr val="0070C0"/>
                          </a:solidFill>
                          <a:latin typeface="+mn-ea"/>
                          <a:ea typeface="+mn-ea"/>
                        </a:rPr>
                        <a:t>)</a:t>
                      </a:r>
                      <a:r>
                        <a:rPr kumimoji="1" lang="ja-JP" altLang="en-US" sz="1100">
                          <a:solidFill>
                            <a:srgbClr val="0070C0"/>
                          </a:solidFill>
                          <a:latin typeface="+mn-ea"/>
                          <a:ea typeface="+mn-ea"/>
                        </a:rPr>
                        <a:t>　事業成果とりまとめ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38386583"/>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3.</a:t>
            </a:r>
            <a:r>
              <a:rPr lang="ja-JP" altLang="en-US"/>
              <a:t>スケジュール</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スケジュール</a:t>
            </a:r>
          </a:p>
        </p:txBody>
      </p:sp>
      <p:sp>
        <p:nvSpPr>
          <p:cNvPr id="9" name="テキスト プレースホルダー 53">
            <a:extLst>
              <a:ext uri="{FF2B5EF4-FFF2-40B4-BE49-F238E27FC236}">
                <a16:creationId xmlns:a16="http://schemas.microsoft.com/office/drawing/2014/main" id="{A94F78E4-D019-9A26-6169-B87CDA129B8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３</a:t>
            </a:r>
            <a:endParaRPr lang="en-US" altLang="ja-JP" kern="0">
              <a:solidFill>
                <a:schemeClr val="bg1"/>
              </a:solidFill>
            </a:endParaRPr>
          </a:p>
        </p:txBody>
      </p:sp>
      <p:sp>
        <p:nvSpPr>
          <p:cNvPr id="13" name="ホームベース 14">
            <a:extLst>
              <a:ext uri="{FF2B5EF4-FFF2-40B4-BE49-F238E27FC236}">
                <a16:creationId xmlns:a16="http://schemas.microsoft.com/office/drawing/2014/main" id="{D29A66ED-75A4-F70A-E0FB-93D027947F8A}"/>
              </a:ext>
            </a:extLst>
          </p:cNvPr>
          <p:cNvSpPr/>
          <p:nvPr/>
        </p:nvSpPr>
        <p:spPr>
          <a:xfrm>
            <a:off x="3865630" y="165958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調査・計画作成</a:t>
            </a:r>
          </a:p>
        </p:txBody>
      </p:sp>
      <p:sp>
        <p:nvSpPr>
          <p:cNvPr id="15" name="ホームベース 19">
            <a:extLst>
              <a:ext uri="{FF2B5EF4-FFF2-40B4-BE49-F238E27FC236}">
                <a16:creationId xmlns:a16="http://schemas.microsoft.com/office/drawing/2014/main" id="{80518B8E-B194-BD8A-993F-B7762FDFC9FA}"/>
              </a:ext>
            </a:extLst>
          </p:cNvPr>
          <p:cNvSpPr/>
          <p:nvPr/>
        </p:nvSpPr>
        <p:spPr>
          <a:xfrm>
            <a:off x="4525348" y="1990682"/>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6" name="ホームベース 20">
            <a:extLst>
              <a:ext uri="{FF2B5EF4-FFF2-40B4-BE49-F238E27FC236}">
                <a16:creationId xmlns:a16="http://schemas.microsoft.com/office/drawing/2014/main" id="{8806C1A1-1408-AD6D-4CD2-9F1D6217EAB0}"/>
              </a:ext>
            </a:extLst>
          </p:cNvPr>
          <p:cNvSpPr/>
          <p:nvPr/>
        </p:nvSpPr>
        <p:spPr>
          <a:xfrm>
            <a:off x="5850295" y="2341253"/>
            <a:ext cx="1637152" cy="189427"/>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1" name="星 5 22">
            <a:extLst>
              <a:ext uri="{FF2B5EF4-FFF2-40B4-BE49-F238E27FC236}">
                <a16:creationId xmlns:a16="http://schemas.microsoft.com/office/drawing/2014/main" id="{ED16B559-9AA2-1582-7688-5E21E8BC9EEE}"/>
              </a:ext>
            </a:extLst>
          </p:cNvPr>
          <p:cNvSpPr>
            <a:spLocks noChangeAspect="1"/>
          </p:cNvSpPr>
          <p:nvPr/>
        </p:nvSpPr>
        <p:spPr>
          <a:xfrm>
            <a:off x="4635315" y="163326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2" name="テキスト ボックス 23">
            <a:extLst>
              <a:ext uri="{FF2B5EF4-FFF2-40B4-BE49-F238E27FC236}">
                <a16:creationId xmlns:a16="http://schemas.microsoft.com/office/drawing/2014/main" id="{4E58CAFC-31D3-D0F6-9E53-076022133CB7}"/>
              </a:ext>
            </a:extLst>
          </p:cNvPr>
          <p:cNvSpPr txBox="1"/>
          <p:nvPr/>
        </p:nvSpPr>
        <p:spPr>
          <a:xfrm>
            <a:off x="4305046" y="1791689"/>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23" name="ホームベース 24">
            <a:extLst>
              <a:ext uri="{FF2B5EF4-FFF2-40B4-BE49-F238E27FC236}">
                <a16:creationId xmlns:a16="http://schemas.microsoft.com/office/drawing/2014/main" id="{3CD3A475-B54E-4E1F-C8D5-EC4D6BDF6DAE}"/>
              </a:ext>
            </a:extLst>
          </p:cNvPr>
          <p:cNvSpPr/>
          <p:nvPr/>
        </p:nvSpPr>
        <p:spPr>
          <a:xfrm>
            <a:off x="7257661" y="2673760"/>
            <a:ext cx="653143"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24" name="星 5 25">
            <a:extLst>
              <a:ext uri="{FF2B5EF4-FFF2-40B4-BE49-F238E27FC236}">
                <a16:creationId xmlns:a16="http://schemas.microsoft.com/office/drawing/2014/main" id="{E3F27F76-F520-16A2-7D5E-31CAC6DD4A46}"/>
              </a:ext>
            </a:extLst>
          </p:cNvPr>
          <p:cNvSpPr>
            <a:spLocks noChangeAspect="1"/>
          </p:cNvSpPr>
          <p:nvPr/>
        </p:nvSpPr>
        <p:spPr>
          <a:xfrm>
            <a:off x="5900285" y="195256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6" name="星 5 27">
            <a:extLst>
              <a:ext uri="{FF2B5EF4-FFF2-40B4-BE49-F238E27FC236}">
                <a16:creationId xmlns:a16="http://schemas.microsoft.com/office/drawing/2014/main" id="{F400019D-BCA1-06F5-5A66-4BDC08765E42}"/>
              </a:ext>
            </a:extLst>
          </p:cNvPr>
          <p:cNvSpPr>
            <a:spLocks noChangeAspect="1"/>
          </p:cNvSpPr>
          <p:nvPr/>
        </p:nvSpPr>
        <p:spPr>
          <a:xfrm>
            <a:off x="7942676" y="264825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7" name="テキスト ボックス 28">
            <a:extLst>
              <a:ext uri="{FF2B5EF4-FFF2-40B4-BE49-F238E27FC236}">
                <a16:creationId xmlns:a16="http://schemas.microsoft.com/office/drawing/2014/main" id="{F0AE1AD4-70F2-09FC-0B7F-11A84A074D9E}"/>
              </a:ext>
            </a:extLst>
          </p:cNvPr>
          <p:cNvSpPr txBox="1"/>
          <p:nvPr/>
        </p:nvSpPr>
        <p:spPr>
          <a:xfrm>
            <a:off x="7690628" y="2835352"/>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サービスイン</a:t>
            </a:r>
          </a:p>
        </p:txBody>
      </p:sp>
      <p:sp>
        <p:nvSpPr>
          <p:cNvPr id="28" name="ホームベース 29">
            <a:extLst>
              <a:ext uri="{FF2B5EF4-FFF2-40B4-BE49-F238E27FC236}">
                <a16:creationId xmlns:a16="http://schemas.microsoft.com/office/drawing/2014/main" id="{DF519D3A-B309-91F7-16C2-C06A531A6BE4}"/>
              </a:ext>
            </a:extLst>
          </p:cNvPr>
          <p:cNvSpPr/>
          <p:nvPr/>
        </p:nvSpPr>
        <p:spPr>
          <a:xfrm>
            <a:off x="7910805" y="3070244"/>
            <a:ext cx="197809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実証運行</a:t>
            </a:r>
          </a:p>
        </p:txBody>
      </p:sp>
      <p:sp>
        <p:nvSpPr>
          <p:cNvPr id="29" name="ホームベース 14">
            <a:extLst>
              <a:ext uri="{FF2B5EF4-FFF2-40B4-BE49-F238E27FC236}">
                <a16:creationId xmlns:a16="http://schemas.microsoft.com/office/drawing/2014/main" id="{58373593-4938-0E53-D709-6D916B89D195}"/>
              </a:ext>
            </a:extLst>
          </p:cNvPr>
          <p:cNvSpPr/>
          <p:nvPr/>
        </p:nvSpPr>
        <p:spPr>
          <a:xfrm>
            <a:off x="8961546" y="3422037"/>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アンケートとりまとめ</a:t>
            </a:r>
          </a:p>
        </p:txBody>
      </p:sp>
      <p:sp>
        <p:nvSpPr>
          <p:cNvPr id="30" name="テキスト ボックス 23">
            <a:extLst>
              <a:ext uri="{FF2B5EF4-FFF2-40B4-BE49-F238E27FC236}">
                <a16:creationId xmlns:a16="http://schemas.microsoft.com/office/drawing/2014/main" id="{83526B1C-08D4-1721-6D92-2D9F5FD3F077}"/>
              </a:ext>
            </a:extLst>
          </p:cNvPr>
          <p:cNvSpPr txBox="1"/>
          <p:nvPr/>
        </p:nvSpPr>
        <p:spPr>
          <a:xfrm>
            <a:off x="5574349" y="213643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37" name="星 5 27">
            <a:extLst>
              <a:ext uri="{FF2B5EF4-FFF2-40B4-BE49-F238E27FC236}">
                <a16:creationId xmlns:a16="http://schemas.microsoft.com/office/drawing/2014/main" id="{2FA660C6-8917-0E5B-832B-003642C4A29A}"/>
              </a:ext>
            </a:extLst>
          </p:cNvPr>
          <p:cNvSpPr>
            <a:spLocks noChangeAspect="1"/>
          </p:cNvSpPr>
          <p:nvPr/>
        </p:nvSpPr>
        <p:spPr>
          <a:xfrm>
            <a:off x="10454623" y="4475671"/>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4" name="ホームベース 14">
            <a:extLst>
              <a:ext uri="{FF2B5EF4-FFF2-40B4-BE49-F238E27FC236}">
                <a16:creationId xmlns:a16="http://schemas.microsoft.com/office/drawing/2014/main" id="{8081511E-F12B-68A4-2B18-0960ABC37407}"/>
              </a:ext>
            </a:extLst>
          </p:cNvPr>
          <p:cNvSpPr/>
          <p:nvPr/>
        </p:nvSpPr>
        <p:spPr>
          <a:xfrm>
            <a:off x="7922143" y="4501071"/>
            <a:ext cx="2519779" cy="178042"/>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err="1">
                <a:ln>
                  <a:noFill/>
                </a:ln>
                <a:solidFill>
                  <a:prstClr val="black">
                    <a:lumMod val="85000"/>
                    <a:lumOff val="15000"/>
                  </a:prstClr>
                </a:solidFill>
                <a:effectLst/>
                <a:uLnTx/>
                <a:uFillTx/>
                <a:latin typeface="+mn-ea"/>
                <a:cs typeface="+mn-cs"/>
              </a:rPr>
              <a:t>MaaS</a:t>
            </a: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開発成果の整理</a:t>
            </a:r>
          </a:p>
        </p:txBody>
      </p:sp>
      <p:sp>
        <p:nvSpPr>
          <p:cNvPr id="49" name="ホームベース 14">
            <a:extLst>
              <a:ext uri="{FF2B5EF4-FFF2-40B4-BE49-F238E27FC236}">
                <a16:creationId xmlns:a16="http://schemas.microsoft.com/office/drawing/2014/main" id="{D1A50277-2609-8AF6-1E13-AC7A00724DDC}"/>
              </a:ext>
            </a:extLst>
          </p:cNvPr>
          <p:cNvSpPr/>
          <p:nvPr/>
        </p:nvSpPr>
        <p:spPr>
          <a:xfrm>
            <a:off x="7905003" y="3759555"/>
            <a:ext cx="1919025"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BIZ UDPゴシック"/>
                <a:ea typeface="BIZ UDPゴシック"/>
                <a:cs typeface="+mn-cs"/>
              </a:rPr>
              <a:t>データ分析・課題抽出</a:t>
            </a:r>
          </a:p>
        </p:txBody>
      </p:sp>
      <p:sp>
        <p:nvSpPr>
          <p:cNvPr id="50" name="ホームベース 14">
            <a:extLst>
              <a:ext uri="{FF2B5EF4-FFF2-40B4-BE49-F238E27FC236}">
                <a16:creationId xmlns:a16="http://schemas.microsoft.com/office/drawing/2014/main" id="{ED7895ED-A16C-CE79-BC89-4B706E024FAD}"/>
              </a:ext>
            </a:extLst>
          </p:cNvPr>
          <p:cNvSpPr/>
          <p:nvPr/>
        </p:nvSpPr>
        <p:spPr>
          <a:xfrm>
            <a:off x="9197975" y="4119073"/>
            <a:ext cx="69092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BIZ UDPゴシック"/>
                <a:ea typeface="BIZ UDPゴシック"/>
                <a:cs typeface="+mn-cs"/>
              </a:rPr>
              <a:t>分析結果の整理</a:t>
            </a:r>
          </a:p>
        </p:txBody>
      </p:sp>
      <p:sp>
        <p:nvSpPr>
          <p:cNvPr id="51" name="星 5 27">
            <a:extLst>
              <a:ext uri="{FF2B5EF4-FFF2-40B4-BE49-F238E27FC236}">
                <a16:creationId xmlns:a16="http://schemas.microsoft.com/office/drawing/2014/main" id="{1FC79D81-6BFD-BBDF-1D63-43ED5F9C4F21}"/>
              </a:ext>
            </a:extLst>
          </p:cNvPr>
          <p:cNvSpPr>
            <a:spLocks noChangeAspect="1"/>
          </p:cNvSpPr>
          <p:nvPr/>
        </p:nvSpPr>
        <p:spPr>
          <a:xfrm>
            <a:off x="10077077" y="4054727"/>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BIZ UDPゴシック"/>
              <a:ea typeface="BIZ UDPゴシック"/>
              <a:cs typeface="+mn-cs"/>
            </a:endParaRPr>
          </a:p>
        </p:txBody>
      </p:sp>
      <p:sp>
        <p:nvSpPr>
          <p:cNvPr id="52" name="テキスト ボックス 28">
            <a:extLst>
              <a:ext uri="{FF2B5EF4-FFF2-40B4-BE49-F238E27FC236}">
                <a16:creationId xmlns:a16="http://schemas.microsoft.com/office/drawing/2014/main" id="{F9058DC8-A812-DA10-04D1-D7F553297544}"/>
              </a:ext>
            </a:extLst>
          </p:cNvPr>
          <p:cNvSpPr txBox="1"/>
          <p:nvPr/>
        </p:nvSpPr>
        <p:spPr>
          <a:xfrm>
            <a:off x="9825029" y="424182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法定協議会</a:t>
            </a:r>
          </a:p>
        </p:txBody>
      </p:sp>
      <p:cxnSp>
        <p:nvCxnSpPr>
          <p:cNvPr id="53" name="直線矢印コネクタ 52">
            <a:extLst>
              <a:ext uri="{FF2B5EF4-FFF2-40B4-BE49-F238E27FC236}">
                <a16:creationId xmlns:a16="http://schemas.microsoft.com/office/drawing/2014/main" id="{6ED6D177-1A79-5604-EB2D-8F7E74C91926}"/>
              </a:ext>
            </a:extLst>
          </p:cNvPr>
          <p:cNvCxnSpPr>
            <a:cxnSpLocks/>
          </p:cNvCxnSpPr>
          <p:nvPr/>
        </p:nvCxnSpPr>
        <p:spPr>
          <a:xfrm>
            <a:off x="8122676" y="3275644"/>
            <a:ext cx="0" cy="458156"/>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721EC59-90E0-2216-DE02-AEF3CA66B109}"/>
              </a:ext>
            </a:extLst>
          </p:cNvPr>
          <p:cNvSpPr txBox="1"/>
          <p:nvPr/>
        </p:nvSpPr>
        <p:spPr>
          <a:xfrm>
            <a:off x="3012291" y="4973273"/>
            <a:ext cx="6135987" cy="953213"/>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事業の実施項目毎にスケジュールを記載してください。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なお、このスケジュールはサンプルとなりますので、事業にあわせて全体を作成してください。</a:t>
            </a:r>
          </a:p>
        </p:txBody>
      </p:sp>
    </p:spTree>
    <p:extLst>
      <p:ext uri="{BB962C8B-B14F-4D97-AF65-F5344CB8AC3E}">
        <p14:creationId xmlns:p14="http://schemas.microsoft.com/office/powerpoint/2010/main" val="216785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4.</a:t>
            </a:r>
            <a:r>
              <a:rPr lang="ja-JP" altLang="en-US"/>
              <a:t>コスト</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コスト</a:t>
            </a:r>
          </a:p>
        </p:txBody>
      </p:sp>
      <p:sp>
        <p:nvSpPr>
          <p:cNvPr id="9" name="テキスト プレースホルダー 53">
            <a:extLst>
              <a:ext uri="{FF2B5EF4-FFF2-40B4-BE49-F238E27FC236}">
                <a16:creationId xmlns:a16="http://schemas.microsoft.com/office/drawing/2014/main" id="{35BF45E8-DF62-58C4-2859-7C33654466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４</a:t>
            </a:r>
            <a:endParaRPr lang="en-US" altLang="ja-JP" kern="0">
              <a:solidFill>
                <a:schemeClr val="bg1"/>
              </a:solidFill>
            </a:endParaRPr>
          </a:p>
        </p:txBody>
      </p:sp>
      <p:graphicFrame>
        <p:nvGraphicFramePr>
          <p:cNvPr id="2" name="表 7">
            <a:extLst>
              <a:ext uri="{FF2B5EF4-FFF2-40B4-BE49-F238E27FC236}">
                <a16:creationId xmlns:a16="http://schemas.microsoft.com/office/drawing/2014/main" id="{8229C1E9-8511-DBEE-38F8-F28BBD47DFB8}"/>
              </a:ext>
            </a:extLst>
          </p:cNvPr>
          <p:cNvGraphicFramePr>
            <a:graphicFrameLocks noGrp="1"/>
          </p:cNvGraphicFramePr>
          <p:nvPr>
            <p:extLst>
              <p:ext uri="{D42A27DB-BD31-4B8C-83A1-F6EECF244321}">
                <p14:modId xmlns:p14="http://schemas.microsoft.com/office/powerpoint/2010/main" val="2965769184"/>
              </p:ext>
            </p:extLst>
          </p:nvPr>
        </p:nvGraphicFramePr>
        <p:xfrm>
          <a:off x="251254" y="1588204"/>
          <a:ext cx="11595102" cy="4806108"/>
        </p:xfrm>
        <a:graphic>
          <a:graphicData uri="http://schemas.openxmlformats.org/drawingml/2006/table">
            <a:tbl>
              <a:tblPr>
                <a:tableStyleId>{5C22544A-7EE6-4342-B048-85BDC9FD1C3A}</a:tableStyleId>
              </a:tblPr>
              <a:tblGrid>
                <a:gridCol w="1596223">
                  <a:extLst>
                    <a:ext uri="{9D8B030D-6E8A-4147-A177-3AD203B41FA5}">
                      <a16:colId xmlns:a16="http://schemas.microsoft.com/office/drawing/2014/main" val="1942113200"/>
                    </a:ext>
                  </a:extLst>
                </a:gridCol>
                <a:gridCol w="962025">
                  <a:extLst>
                    <a:ext uri="{9D8B030D-6E8A-4147-A177-3AD203B41FA5}">
                      <a16:colId xmlns:a16="http://schemas.microsoft.com/office/drawing/2014/main" val="3251488981"/>
                    </a:ext>
                  </a:extLst>
                </a:gridCol>
                <a:gridCol w="3499859">
                  <a:extLst>
                    <a:ext uri="{9D8B030D-6E8A-4147-A177-3AD203B41FA5}">
                      <a16:colId xmlns:a16="http://schemas.microsoft.com/office/drawing/2014/main" val="1377695888"/>
                    </a:ext>
                  </a:extLst>
                </a:gridCol>
                <a:gridCol w="1397207">
                  <a:extLst>
                    <a:ext uri="{9D8B030D-6E8A-4147-A177-3AD203B41FA5}">
                      <a16:colId xmlns:a16="http://schemas.microsoft.com/office/drawing/2014/main" val="1683639247"/>
                    </a:ext>
                  </a:extLst>
                </a:gridCol>
                <a:gridCol w="420163">
                  <a:extLst>
                    <a:ext uri="{9D8B030D-6E8A-4147-A177-3AD203B41FA5}">
                      <a16:colId xmlns:a16="http://schemas.microsoft.com/office/drawing/2014/main" val="2328697821"/>
                    </a:ext>
                  </a:extLst>
                </a:gridCol>
                <a:gridCol w="1401114">
                  <a:extLst>
                    <a:ext uri="{9D8B030D-6E8A-4147-A177-3AD203B41FA5}">
                      <a16:colId xmlns:a16="http://schemas.microsoft.com/office/drawing/2014/main" val="1681306292"/>
                    </a:ext>
                  </a:extLst>
                </a:gridCol>
                <a:gridCol w="2318511">
                  <a:extLst>
                    <a:ext uri="{9D8B030D-6E8A-4147-A177-3AD203B41FA5}">
                      <a16:colId xmlns:a16="http://schemas.microsoft.com/office/drawing/2014/main" val="1115002749"/>
                    </a:ext>
                  </a:extLst>
                </a:gridCol>
              </a:tblGrid>
              <a:tr h="336666">
                <a:tc>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経費区分</a:t>
                      </a:r>
                      <a:r>
                        <a:rPr kumimoji="1" lang="en-US" altLang="ja-JP" sz="1050" b="1">
                          <a:latin typeface="+mn-ea"/>
                          <a:ea typeface="+mn-ea"/>
                        </a:rPr>
                        <a:t>※</a:t>
                      </a:r>
                      <a:r>
                        <a:rPr kumimoji="1" lang="ja-JP" altLang="en-US" sz="1050" b="1">
                          <a:latin typeface="+mn-ea"/>
                          <a:ea typeface="+mn-ea"/>
                        </a:rPr>
                        <a:t>３</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実施事項</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端末整備等</a:t>
                      </a:r>
                      <a:endParaRPr kumimoji="1" lang="en-US" altLang="ja-JP" sz="1050" b="1">
                        <a:latin typeface="+mn-ea"/>
                        <a:ea typeface="+mn-ea"/>
                      </a:endParaRPr>
                    </a:p>
                    <a:p>
                      <a:r>
                        <a:rPr kumimoji="1" lang="ja-JP" altLang="en-US" sz="1050" b="1">
                          <a:latin typeface="+mn-ea"/>
                          <a:ea typeface="+mn-ea"/>
                        </a:rPr>
                        <a:t>台数、エリア</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ja-JP" altLang="en-US" sz="105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備考</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rowSpan="9">
                  <a:txBody>
                    <a:bodyPr/>
                    <a:lstStyle/>
                    <a:p>
                      <a:pPr algn="l" fontAlgn="ctr"/>
                      <a:r>
                        <a:rPr lang="ja-JP" altLang="en-US" sz="1050" b="1" i="0" u="none" strike="noStrike">
                          <a:solidFill>
                            <a:schemeClr val="tx1"/>
                          </a:solidFill>
                          <a:effectLst/>
                          <a:latin typeface="+mn-ea"/>
                          <a:ea typeface="+mn-ea"/>
                        </a:rPr>
                        <a:t>補助対象経費</a:t>
                      </a:r>
                      <a:r>
                        <a:rPr lang="en-US" altLang="ja-JP" sz="1050" b="1" i="0" u="none" strike="noStrike">
                          <a:solidFill>
                            <a:schemeClr val="tx1"/>
                          </a:solidFill>
                          <a:effectLst/>
                          <a:latin typeface="+mn-ea"/>
                          <a:ea typeface="+mn-ea"/>
                        </a:rPr>
                        <a:t>※</a:t>
                      </a:r>
                      <a:r>
                        <a:rPr lang="ja-JP" altLang="en-US" sz="1050" b="1" i="0" u="none" strike="noStrike">
                          <a:solidFill>
                            <a:schemeClr val="tx1"/>
                          </a:solidFill>
                          <a:effectLst/>
                          <a:latin typeface="+mn-ea"/>
                          <a:ea typeface="+mn-ea"/>
                        </a:rPr>
                        <a:t>１</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ja-JP" altLang="en-US" sz="1050" b="0" i="0" u="none" strike="noStrike">
                          <a:solidFill>
                            <a:srgbClr val="0070C0"/>
                          </a:solidFill>
                          <a:effectLst/>
                          <a:latin typeface="+mn-ea"/>
                          <a:ea typeface="+mn-ea"/>
                        </a:rPr>
                        <a:t>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○○アプリの改修費（リアルタイム経路検索機能の追加）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3,000,000</a:t>
                      </a:r>
                      <a:r>
                        <a:rPr lang="ja-JP" altLang="en-US" sz="1050" b="0" i="0" u="none" strike="noStrike">
                          <a:solidFill>
                            <a:srgbClr val="0070C0"/>
                          </a:solidFill>
                          <a:effectLst/>
                          <a:latin typeface="+mn-ea"/>
                          <a:ea typeface="+mn-ea"/>
                        </a:rPr>
                        <a:t>円</a:t>
                      </a: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4776207"/>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a:solidFill>
                            <a:srgbClr val="0070C0"/>
                          </a:solidFill>
                          <a:effectLst/>
                          <a:latin typeface="+mn-ea"/>
                          <a:ea typeface="+mn-ea"/>
                        </a:rPr>
                        <a:t>②</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Ｘｘｘｘｘ端末</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Ｘ台、○○市</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X,XXX,XXX</a:t>
                      </a:r>
                      <a:r>
                        <a:rPr lang="ja-JP" altLang="en-US" sz="1050" b="0" i="0" u="none" strike="noStrike">
                          <a:solidFill>
                            <a:srgbClr val="0070C0"/>
                          </a:solidFill>
                          <a:effectLst/>
                          <a:latin typeface="+mn-ea"/>
                          <a:ea typeface="+mn-ea"/>
                        </a:rPr>
                        <a:t>円</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4902017"/>
                  </a:ext>
                </a:extLst>
              </a:tr>
              <a:tr h="324254">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16460124"/>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69797079"/>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34329642"/>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95324299"/>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7965187"/>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760456"/>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476472"/>
                  </a:ext>
                </a:extLst>
              </a:tr>
              <a:tr h="334771">
                <a:tc>
                  <a:txBody>
                    <a:bodyPr/>
                    <a:lstStyle/>
                    <a:p>
                      <a:pPr algn="l" fontAlgn="ctr"/>
                      <a:r>
                        <a:rPr lang="ja-JP" altLang="en-US" sz="1050" b="1" i="0" u="none" strike="noStrike">
                          <a:solidFill>
                            <a:schemeClr val="tx1"/>
                          </a:solidFill>
                          <a:effectLst/>
                          <a:latin typeface="+mn-ea"/>
                          <a:ea typeface="+mn-ea"/>
                        </a:rPr>
                        <a:t>小計</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ja-JP" sz="1050" b="0" i="0" u="none" strike="noStrike">
                          <a:solidFill>
                            <a:schemeClr val="tx1"/>
                          </a:solidFill>
                          <a:effectLst/>
                          <a:latin typeface="+mn-ea"/>
                          <a:ea typeface="+mn-ea"/>
                        </a:rPr>
                        <a:t>(A)</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altLang="ja-JP"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99721819"/>
                  </a:ext>
                </a:extLst>
              </a:tr>
              <a:tr h="365781">
                <a:tc rowSpan="2">
                  <a:txBody>
                    <a:bodyPr/>
                    <a:lstStyle/>
                    <a:p>
                      <a:pPr algn="l"/>
                      <a:r>
                        <a:rPr kumimoji="1" lang="ja-JP" altLang="en-US" sz="1050" b="1">
                          <a:solidFill>
                            <a:schemeClr val="tx1"/>
                          </a:solidFill>
                          <a:latin typeface="+mn-ea"/>
                          <a:ea typeface="+mn-ea"/>
                        </a:rPr>
                        <a:t>補助対象経費外</a:t>
                      </a:r>
                      <a:r>
                        <a:rPr kumimoji="1" lang="en-US" altLang="ja-JP" sz="1050" b="1">
                          <a:solidFill>
                            <a:schemeClr val="tx1"/>
                          </a:solidFill>
                          <a:latin typeface="+mn-ea"/>
                          <a:ea typeface="+mn-ea"/>
                        </a:rPr>
                        <a:t>※</a:t>
                      </a:r>
                      <a:r>
                        <a:rPr kumimoji="1" lang="ja-JP" altLang="en-US" sz="1050" b="1">
                          <a:solidFill>
                            <a:schemeClr val="tx1"/>
                          </a:solidFill>
                          <a:latin typeface="+mn-ea"/>
                          <a:ea typeface="+mn-ea"/>
                        </a:rPr>
                        <a:t>２</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82910105"/>
                  </a:ext>
                </a:extLst>
              </a:tr>
              <a:tr h="365781">
                <a:tc v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6075277"/>
                  </a:ext>
                </a:extLst>
              </a:tr>
              <a:tr h="365781">
                <a:tc>
                  <a:txBody>
                    <a:bodyPr/>
                    <a:lstStyle/>
                    <a:p>
                      <a:r>
                        <a:rPr kumimoji="1" lang="ja-JP" altLang="en-US" sz="1050" b="1">
                          <a:solidFill>
                            <a:schemeClr val="tx1"/>
                          </a:solidFill>
                          <a:latin typeface="+mn-ea"/>
                          <a:ea typeface="+mn-ea"/>
                        </a:rPr>
                        <a:t>小計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50" b="0" i="0" u="none" strike="noStrike">
                          <a:solidFill>
                            <a:schemeClr val="tx1"/>
                          </a:solidFill>
                          <a:effectLst/>
                          <a:latin typeface="+mn-ea"/>
                          <a:ea typeface="+mn-ea"/>
                        </a:rPr>
                        <a:t>(B)</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3461863"/>
                  </a:ext>
                </a:extLst>
              </a:tr>
            </a:tbl>
          </a:graphicData>
        </a:graphic>
      </p:graphicFrame>
      <p:graphicFrame>
        <p:nvGraphicFramePr>
          <p:cNvPr id="6" name="表 5">
            <a:extLst>
              <a:ext uri="{FF2B5EF4-FFF2-40B4-BE49-F238E27FC236}">
                <a16:creationId xmlns:a16="http://schemas.microsoft.com/office/drawing/2014/main" id="{CA62AB79-BE23-8EF7-E623-729C76792887}"/>
              </a:ext>
            </a:extLst>
          </p:cNvPr>
          <p:cNvGraphicFramePr>
            <a:graphicFrameLocks noGrp="1"/>
          </p:cNvGraphicFramePr>
          <p:nvPr>
            <p:extLst>
              <p:ext uri="{D42A27DB-BD31-4B8C-83A1-F6EECF244321}">
                <p14:modId xmlns:p14="http://schemas.microsoft.com/office/powerpoint/2010/main" val="4073411524"/>
              </p:ext>
            </p:extLst>
          </p:nvPr>
        </p:nvGraphicFramePr>
        <p:xfrm>
          <a:off x="251254" y="1099686"/>
          <a:ext cx="11585947" cy="338302"/>
        </p:xfrm>
        <a:graphic>
          <a:graphicData uri="http://schemas.openxmlformats.org/drawingml/2006/table">
            <a:tbl>
              <a:tblPr>
                <a:tableStyleId>{5C22544A-7EE6-4342-B048-85BDC9FD1C3A}</a:tableStyleId>
              </a:tblPr>
              <a:tblGrid>
                <a:gridCol w="1529921">
                  <a:extLst>
                    <a:ext uri="{9D8B030D-6E8A-4147-A177-3AD203B41FA5}">
                      <a16:colId xmlns:a16="http://schemas.microsoft.com/office/drawing/2014/main" val="476419917"/>
                    </a:ext>
                  </a:extLst>
                </a:gridCol>
                <a:gridCol w="2505075">
                  <a:extLst>
                    <a:ext uri="{9D8B030D-6E8A-4147-A177-3AD203B41FA5}">
                      <a16:colId xmlns:a16="http://schemas.microsoft.com/office/drawing/2014/main" val="334074925"/>
                    </a:ext>
                  </a:extLst>
                </a:gridCol>
                <a:gridCol w="1295400">
                  <a:extLst>
                    <a:ext uri="{9D8B030D-6E8A-4147-A177-3AD203B41FA5}">
                      <a16:colId xmlns:a16="http://schemas.microsoft.com/office/drawing/2014/main" val="3150623845"/>
                    </a:ext>
                  </a:extLst>
                </a:gridCol>
                <a:gridCol w="2571750">
                  <a:extLst>
                    <a:ext uri="{9D8B030D-6E8A-4147-A177-3AD203B41FA5}">
                      <a16:colId xmlns:a16="http://schemas.microsoft.com/office/drawing/2014/main" val="3639614413"/>
                    </a:ext>
                  </a:extLst>
                </a:gridCol>
                <a:gridCol w="1133475">
                  <a:extLst>
                    <a:ext uri="{9D8B030D-6E8A-4147-A177-3AD203B41FA5}">
                      <a16:colId xmlns:a16="http://schemas.microsoft.com/office/drawing/2014/main" val="790446001"/>
                    </a:ext>
                  </a:extLst>
                </a:gridCol>
                <a:gridCol w="2550326">
                  <a:extLst>
                    <a:ext uri="{9D8B030D-6E8A-4147-A177-3AD203B41FA5}">
                      <a16:colId xmlns:a16="http://schemas.microsoft.com/office/drawing/2014/main" val="3129477657"/>
                    </a:ext>
                  </a:extLst>
                </a:gridCol>
              </a:tblGrid>
              <a:tr h="338302">
                <a:tc>
                  <a:txBody>
                    <a:bodyPr/>
                    <a:lstStyle/>
                    <a:p>
                      <a:r>
                        <a:rPr kumimoji="1" lang="ja-JP" altLang="en-US" sz="1050" b="1">
                          <a:latin typeface="+mn-ea"/>
                          <a:ea typeface="+mn-ea"/>
                        </a:rPr>
                        <a:t>総事業費　（</a:t>
                      </a:r>
                      <a:r>
                        <a:rPr kumimoji="1" lang="en-US" altLang="ja-JP" sz="1050" b="1">
                          <a:latin typeface="+mn-ea"/>
                          <a:ea typeface="+mn-ea"/>
                        </a:rPr>
                        <a:t>A</a:t>
                      </a:r>
                      <a:r>
                        <a:rPr kumimoji="1" lang="ja-JP" altLang="en-US" sz="1050" b="1">
                          <a:latin typeface="+mn-ea"/>
                          <a:ea typeface="+mn-ea"/>
                        </a:rPr>
                        <a:t>）＋（</a:t>
                      </a:r>
                      <a:r>
                        <a:rPr kumimoji="1" lang="en-US" altLang="ja-JP" sz="1050" b="1">
                          <a:latin typeface="+mn-ea"/>
                          <a:ea typeface="+mn-ea"/>
                        </a:rPr>
                        <a:t>B</a:t>
                      </a:r>
                      <a:r>
                        <a:rPr kumimoji="1" lang="ja-JP" altLang="en-US" sz="1050" b="1">
                          <a:latin typeface="+mn-ea"/>
                          <a:ea typeface="+mn-ea"/>
                        </a:rPr>
                        <a:t>）</a:t>
                      </a:r>
                      <a:endParaRPr kumimoji="1" lang="en-US" altLang="ja-JP"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補助対象経費（</a:t>
                      </a:r>
                      <a:r>
                        <a:rPr kumimoji="1" lang="en-US" altLang="ja-JP" sz="1050" b="1">
                          <a:latin typeface="+mn-ea"/>
                          <a:ea typeface="+mn-ea"/>
                        </a:rPr>
                        <a:t>A</a:t>
                      </a:r>
                      <a:r>
                        <a:rPr kumimoji="1" lang="ja-JP" altLang="en-US" sz="1050" b="1">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交付申請希望額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470776"/>
                  </a:ext>
                </a:extLst>
              </a:tr>
            </a:tbl>
          </a:graphicData>
        </a:graphic>
      </p:graphicFrame>
      <p:sp>
        <p:nvSpPr>
          <p:cNvPr id="7" name="テキスト ボックス 6">
            <a:extLst>
              <a:ext uri="{FF2B5EF4-FFF2-40B4-BE49-F238E27FC236}">
                <a16:creationId xmlns:a16="http://schemas.microsoft.com/office/drawing/2014/main" id="{2A3D6A80-37C5-577D-1FFC-D64A1062F968}"/>
              </a:ext>
            </a:extLst>
          </p:cNvPr>
          <p:cNvSpPr txBox="1"/>
          <p:nvPr/>
        </p:nvSpPr>
        <p:spPr>
          <a:xfrm>
            <a:off x="3200926" y="1588204"/>
            <a:ext cx="6311051" cy="5105182"/>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プロジェクトのコストに関して、交付申請希望額を含めて詳細を記載して下さい。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b="1">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２　プロジェクトの総事業費のうち、本事業に申請する経費を「補助対象経費」に、自社の持ち出しや自治体による負担部分など本事業の補助が入らない経費は「補助対象経費外」に記載ください。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３　経費の区分については、以下のいずれに当てはまるかをご記載ください。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①システム開発に要する経費</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②端末整備等に要する経費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③利用促進費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④システム利用料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⑤実証運行費</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⑥交通情報のデータ化に要する費用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⑦その他（システムの導入に伴うマニュアル作成費、研修実施費、調査費等）</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４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08196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5.</a:t>
            </a:r>
            <a:r>
              <a:rPr lang="ja-JP" altLang="en-US"/>
              <a:t>リソース及びプロジェクト実施体制</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リソース及びプロジェクト実施体制</a:t>
            </a:r>
          </a:p>
        </p:txBody>
      </p:sp>
      <p:graphicFrame>
        <p:nvGraphicFramePr>
          <p:cNvPr id="4" name="表 7">
            <a:extLst>
              <a:ext uri="{FF2B5EF4-FFF2-40B4-BE49-F238E27FC236}">
                <a16:creationId xmlns:a16="http://schemas.microsoft.com/office/drawing/2014/main" id="{0CEFE4D9-6400-0727-D18F-7A157F76205E}"/>
              </a:ext>
            </a:extLst>
          </p:cNvPr>
          <p:cNvGraphicFramePr>
            <a:graphicFrameLocks noGrp="1"/>
          </p:cNvGraphicFramePr>
          <p:nvPr>
            <p:extLst>
              <p:ext uri="{D42A27DB-BD31-4B8C-83A1-F6EECF244321}">
                <p14:modId xmlns:p14="http://schemas.microsoft.com/office/powerpoint/2010/main" val="2017410763"/>
              </p:ext>
            </p:extLst>
          </p:nvPr>
        </p:nvGraphicFramePr>
        <p:xfrm>
          <a:off x="246458" y="1316820"/>
          <a:ext cx="11614484" cy="2514600"/>
        </p:xfrm>
        <a:graphic>
          <a:graphicData uri="http://schemas.openxmlformats.org/drawingml/2006/table">
            <a:tbl>
              <a:tblPr>
                <a:tableStyleId>{5C22544A-7EE6-4342-B048-85BDC9FD1C3A}</a:tableStyleId>
              </a:tblPr>
              <a:tblGrid>
                <a:gridCol w="1764000">
                  <a:extLst>
                    <a:ext uri="{9D8B030D-6E8A-4147-A177-3AD203B41FA5}">
                      <a16:colId xmlns:a16="http://schemas.microsoft.com/office/drawing/2014/main" val="1942113200"/>
                    </a:ext>
                  </a:extLst>
                </a:gridCol>
                <a:gridCol w="1944000">
                  <a:extLst>
                    <a:ext uri="{9D8B030D-6E8A-4147-A177-3AD203B41FA5}">
                      <a16:colId xmlns:a16="http://schemas.microsoft.com/office/drawing/2014/main" val="3914001273"/>
                    </a:ext>
                  </a:extLst>
                </a:gridCol>
                <a:gridCol w="1260000">
                  <a:extLst>
                    <a:ext uri="{9D8B030D-6E8A-4147-A177-3AD203B41FA5}">
                      <a16:colId xmlns:a16="http://schemas.microsoft.com/office/drawing/2014/main" val="2412381286"/>
                    </a:ext>
                  </a:extLst>
                </a:gridCol>
                <a:gridCol w="1091242">
                  <a:extLst>
                    <a:ext uri="{9D8B030D-6E8A-4147-A177-3AD203B41FA5}">
                      <a16:colId xmlns:a16="http://schemas.microsoft.com/office/drawing/2014/main" val="3406812435"/>
                    </a:ext>
                  </a:extLst>
                </a:gridCol>
                <a:gridCol w="1091242">
                  <a:extLst>
                    <a:ext uri="{9D8B030D-6E8A-4147-A177-3AD203B41FA5}">
                      <a16:colId xmlns:a16="http://schemas.microsoft.com/office/drawing/2014/main" val="183246401"/>
                    </a:ext>
                  </a:extLst>
                </a:gridCol>
                <a:gridCol w="1476000">
                  <a:extLst>
                    <a:ext uri="{9D8B030D-6E8A-4147-A177-3AD203B41FA5}">
                      <a16:colId xmlns:a16="http://schemas.microsoft.com/office/drawing/2014/main" val="3520855363"/>
                    </a:ext>
                  </a:extLst>
                </a:gridCol>
                <a:gridCol w="1476000">
                  <a:extLst>
                    <a:ext uri="{9D8B030D-6E8A-4147-A177-3AD203B41FA5}">
                      <a16:colId xmlns:a16="http://schemas.microsoft.com/office/drawing/2014/main" val="1115002749"/>
                    </a:ext>
                  </a:extLst>
                </a:gridCol>
                <a:gridCol w="1512000">
                  <a:extLst>
                    <a:ext uri="{9D8B030D-6E8A-4147-A177-3AD203B41FA5}">
                      <a16:colId xmlns:a16="http://schemas.microsoft.com/office/drawing/2014/main" val="1499887225"/>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メールアドレス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a:solidFill>
                            <a:srgbClr val="0070C0"/>
                          </a:solidFill>
                          <a:latin typeface="+mn-ea"/>
                          <a:ea typeface="+mn-ea"/>
                        </a:rPr>
                        <a:t>EEE</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QR</a:t>
                      </a:r>
                      <a:r>
                        <a:rPr kumimoji="1" lang="ja-JP" altLang="en-US" sz="1050">
                          <a:solidFill>
                            <a:srgbClr val="0070C0"/>
                          </a:solidFill>
                          <a:latin typeface="+mn-ea"/>
                          <a:ea typeface="+mn-ea"/>
                        </a:rPr>
                        <a:t>認証機器提供</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sp>
        <p:nvSpPr>
          <p:cNvPr id="3" name="テキスト プレースホルダー 53">
            <a:extLst>
              <a:ext uri="{FF2B5EF4-FFF2-40B4-BE49-F238E27FC236}">
                <a16:creationId xmlns:a16="http://schemas.microsoft.com/office/drawing/2014/main" id="{D0A96570-7D9E-352A-DD4A-4B12D9E1F19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５</a:t>
            </a:r>
            <a:endParaRPr lang="en-US" altLang="ja-JP" kern="0">
              <a:solidFill>
                <a:schemeClr val="bg1"/>
              </a:solidFill>
            </a:endParaRPr>
          </a:p>
        </p:txBody>
      </p:sp>
      <p:sp>
        <p:nvSpPr>
          <p:cNvPr id="9" name="テキスト ボックス 8">
            <a:extLst>
              <a:ext uri="{FF2B5EF4-FFF2-40B4-BE49-F238E27FC236}">
                <a16:creationId xmlns:a16="http://schemas.microsoft.com/office/drawing/2014/main" id="{C3F51672-11C3-6927-2AA0-93CDA9F9F0CB}"/>
              </a:ext>
            </a:extLst>
          </p:cNvPr>
          <p:cNvSpPr txBox="1"/>
          <p:nvPr/>
        </p:nvSpPr>
        <p:spPr>
          <a:xfrm>
            <a:off x="2324100" y="2820813"/>
            <a:ext cx="7543800" cy="19842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プロジェクトを実施するために必要なリソースとそのすべて体制を明確に記載してください。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チーム構成と各メンバーの役割・責任を網羅的に記載してください。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外部リソースを利用する場合は、その旨を明確にしてください。</a:t>
            </a:r>
          </a:p>
        </p:txBody>
      </p:sp>
    </p:spTree>
    <p:extLst>
      <p:ext uri="{BB962C8B-B14F-4D97-AF65-F5344CB8AC3E}">
        <p14:creationId xmlns:p14="http://schemas.microsoft.com/office/powerpoint/2010/main" val="254692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その他補足資料</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6.</a:t>
            </a:r>
            <a:r>
              <a:rPr lang="ja-JP" altLang="en-US" kern="0"/>
              <a:t>その他補足資料</a:t>
            </a:r>
          </a:p>
        </p:txBody>
      </p:sp>
      <p:sp>
        <p:nvSpPr>
          <p:cNvPr id="7" name="テキスト プレースホルダー 53">
            <a:extLst>
              <a:ext uri="{FF2B5EF4-FFF2-40B4-BE49-F238E27FC236}">
                <a16:creationId xmlns:a16="http://schemas.microsoft.com/office/drawing/2014/main" id="{3B3C6B90-1387-837D-7FBC-4C8796EF7E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６</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BDCB34D5-9655-B95D-42C0-2C16583CFFF6}"/>
              </a:ext>
            </a:extLst>
          </p:cNvPr>
          <p:cNvSpPr txBox="1"/>
          <p:nvPr/>
        </p:nvSpPr>
        <p:spPr>
          <a:xfrm>
            <a:off x="2940474" y="2832570"/>
            <a:ext cx="6311051" cy="1622888"/>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その他補足資料がございましたら適宜追加ください。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ja-JP" altLang="en-US" sz="1400">
              <a:solidFill>
                <a:schemeClr val="bg1"/>
              </a:solidFill>
              <a:latin typeface="BIZ UDPゴシック"/>
              <a:ea typeface="BIZ UDPゴシック"/>
            </a:endParaRPr>
          </a:p>
        </p:txBody>
      </p:sp>
    </p:spTree>
    <p:extLst>
      <p:ext uri="{BB962C8B-B14F-4D97-AF65-F5344CB8AC3E}">
        <p14:creationId xmlns:p14="http://schemas.microsoft.com/office/powerpoint/2010/main" val="406399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D97C-227C-7D5B-8CD0-5E8598FBC353}"/>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63615C1-5E50-D85A-BAF3-0F7DAFE79CB1}"/>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 name="テキスト プレースホルダー 2">
            <a:extLst>
              <a:ext uri="{FF2B5EF4-FFF2-40B4-BE49-F238E27FC236}">
                <a16:creationId xmlns:a16="http://schemas.microsoft.com/office/drawing/2014/main" id="{45FBF812-399F-F5D1-445F-33F153BC694D}"/>
              </a:ext>
            </a:extLst>
          </p:cNvPr>
          <p:cNvSpPr>
            <a:spLocks noGrp="1"/>
          </p:cNvSpPr>
          <p:nvPr>
            <p:ph type="body" sz="quarter" idx="14"/>
          </p:nvPr>
        </p:nvSpPr>
        <p:spPr>
          <a:xfrm>
            <a:off x="720000" y="353329"/>
            <a:ext cx="10972800" cy="360000"/>
          </a:xfrm>
        </p:spPr>
        <p:txBody>
          <a:bodyPr/>
          <a:lstStyle/>
          <a:p>
            <a:r>
              <a:rPr lang="ja-JP" altLang="en-US" kern="0"/>
              <a:t>（補足）　</a:t>
            </a:r>
            <a:r>
              <a:rPr lang="ja-JP" altLang="en-US">
                <a:solidFill>
                  <a:srgbClr val="000000"/>
                </a:solidFill>
              </a:rPr>
              <a:t>国土交通省が定める標準仕様や標準モデル</a:t>
            </a:r>
            <a:endParaRPr lang="ja-JP" altLang="en-US" kern="0"/>
          </a:p>
        </p:txBody>
      </p:sp>
      <p:sp>
        <p:nvSpPr>
          <p:cNvPr id="35" name="テキスト プレースホルダー 6">
            <a:extLst>
              <a:ext uri="{FF2B5EF4-FFF2-40B4-BE49-F238E27FC236}">
                <a16:creationId xmlns:a16="http://schemas.microsoft.com/office/drawing/2014/main" id="{6D2735F3-AEFB-9FEE-D9D8-F77CFCB9F045}"/>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　公募申請書│ </a:t>
            </a:r>
            <a:r>
              <a:rPr lang="en-US" altLang="ja-JP"/>
              <a:t>6.</a:t>
            </a:r>
            <a:r>
              <a:rPr lang="ja-JP" altLang="en-US" kern="0"/>
              <a:t>その他補足資料</a:t>
            </a:r>
          </a:p>
        </p:txBody>
      </p:sp>
      <p:sp>
        <p:nvSpPr>
          <p:cNvPr id="7" name="テキスト プレースホルダー 53">
            <a:extLst>
              <a:ext uri="{FF2B5EF4-FFF2-40B4-BE49-F238E27FC236}">
                <a16:creationId xmlns:a16="http://schemas.microsoft.com/office/drawing/2014/main" id="{60EEEFC9-C399-9AF8-69F2-7A8D47117E6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kern="0" cap="none" spc="0" normalizeH="0" baseline="0" noProof="0">
              <a:ln>
                <a:noFill/>
              </a:ln>
              <a:solidFill>
                <a:srgbClr val="FFFFFF"/>
              </a:solidFill>
              <a:effectLst/>
              <a:uLnTx/>
              <a:uFillTx/>
              <a:latin typeface="BIZ UDPゴシック"/>
              <a:ea typeface="BIZ UDPゴシック"/>
              <a:cs typeface="+mn-cs"/>
            </a:endParaRPr>
          </a:p>
        </p:txBody>
      </p:sp>
      <p:grpSp>
        <p:nvGrpSpPr>
          <p:cNvPr id="2" name="グループ化 1">
            <a:extLst>
              <a:ext uri="{FF2B5EF4-FFF2-40B4-BE49-F238E27FC236}">
                <a16:creationId xmlns:a16="http://schemas.microsoft.com/office/drawing/2014/main" id="{F204A353-A182-909D-32BC-90012DD18908}"/>
              </a:ext>
            </a:extLst>
          </p:cNvPr>
          <p:cNvGrpSpPr/>
          <p:nvPr/>
        </p:nvGrpSpPr>
        <p:grpSpPr>
          <a:xfrm>
            <a:off x="2154000" y="1095634"/>
            <a:ext cx="8085374" cy="5030532"/>
            <a:chOff x="2205900" y="1324736"/>
            <a:chExt cx="8085374" cy="5030532"/>
          </a:xfrm>
        </p:grpSpPr>
        <p:sp>
          <p:nvSpPr>
            <p:cNvPr id="4" name="テキスト ボックス 13">
              <a:extLst>
                <a:ext uri="{FF2B5EF4-FFF2-40B4-BE49-F238E27FC236}">
                  <a16:creationId xmlns:a16="http://schemas.microsoft.com/office/drawing/2014/main" id="{613E07B8-7087-0899-AF04-E46A53475BE4}"/>
                </a:ext>
              </a:extLst>
            </p:cNvPr>
            <p:cNvSpPr txBox="1"/>
            <p:nvPr/>
          </p:nvSpPr>
          <p:spPr>
            <a:xfrm>
              <a:off x="2316937" y="2741226"/>
              <a:ext cx="7974337" cy="1361911"/>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国土交通省が作成する「タクシー共同配車運用ガイドライン」 に準拠するもの。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国土交通省が定める「デマンドバスシステム連携</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に準拠して両システムを連携させるもの。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国土交通省が定める「タクシー配車システム連携</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に準拠して両システムを連携させるもの。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QR</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チケット相互運用</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に準拠してシステム間連携を実現させるもの。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国土交通省が定める「シェアサイクルポート共有</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に準拠してシステム間連携を実現させるもの。</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6">
              <a:extLst>
                <a:ext uri="{FF2B5EF4-FFF2-40B4-BE49-F238E27FC236}">
                  <a16:creationId xmlns:a16="http://schemas.microsoft.com/office/drawing/2014/main" id="{57B16947-78F9-217A-CA30-CFB193EF99C1}"/>
                </a:ext>
              </a:extLst>
            </p:cNvPr>
            <p:cNvSpPr txBox="1"/>
            <p:nvPr/>
          </p:nvSpPr>
          <p:spPr>
            <a:xfrm>
              <a:off x="2316938" y="4531692"/>
              <a:ext cx="7974336" cy="1823576"/>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国土交通省が定める「バス業務標準仕様書」に準拠するもの。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国土交通省が公開するオープンソースソフトウェア「コミュニティバス運行支援キット」を利用するもの。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国土交通省が公開するオープンソースソフトウェア「施設送迎共同管理システム」を利用するもの。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国土交通省が作成する「</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SIM</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レスバス停システム技術仕様書」 に準拠するもの。</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国土交通省が定める「乗降実績データ標準仕様書（鉄道・バス）」又は「乗降実績データ標準仕様書（配車アプリ）」　</a:t>
              </a:r>
              <a:b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b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に準拠するもの。</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2C432320-F76B-2D33-F66A-94EE561B5486}"/>
                </a:ext>
              </a:extLst>
            </p:cNvPr>
            <p:cNvSpPr/>
            <p:nvPr/>
          </p:nvSpPr>
          <p:spPr>
            <a:xfrm>
              <a:off x="2205900" y="1324736"/>
              <a:ext cx="7884000" cy="238453"/>
            </a:xfrm>
            <a:prstGeom prst="roundRect">
              <a:avLst>
                <a:gd name="adj" fmla="val 25994"/>
              </a:avLst>
            </a:prstGeom>
            <a:solidFill>
              <a:srgbClr val="6361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Noto Sans CJK JP"/>
                  <a:ea typeface="BIZ UDPゴシック"/>
                  <a:cs typeface="+mn-cs"/>
                </a:rPr>
                <a:t>　①データ統合によるモード横断のデータ活用（協業化）</a:t>
              </a:r>
            </a:p>
          </p:txBody>
        </p:sp>
        <p:sp>
          <p:nvSpPr>
            <p:cNvPr id="16" name="四角形: 角を丸くする 15">
              <a:extLst>
                <a:ext uri="{FF2B5EF4-FFF2-40B4-BE49-F238E27FC236}">
                  <a16:creationId xmlns:a16="http://schemas.microsoft.com/office/drawing/2014/main" id="{9B2E47AD-6F67-E192-56E2-5D5005E8F658}"/>
                </a:ext>
              </a:extLst>
            </p:cNvPr>
            <p:cNvSpPr/>
            <p:nvPr/>
          </p:nvSpPr>
          <p:spPr>
            <a:xfrm>
              <a:off x="2205900" y="2494444"/>
              <a:ext cx="7884000" cy="238453"/>
            </a:xfrm>
            <a:prstGeom prst="roundRect">
              <a:avLst>
                <a:gd name="adj" fmla="val 25994"/>
              </a:avLst>
            </a:prstGeom>
            <a:solidFill>
              <a:srgbClr val="6361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Noto Sans CJK JP"/>
                  <a:ea typeface="BIZ UDPゴシック"/>
                  <a:cs typeface="+mn-cs"/>
                </a:rPr>
                <a:t>　② システム統合による業務効率の向上（共同化）</a:t>
              </a:r>
            </a:p>
          </p:txBody>
        </p:sp>
        <p:sp>
          <p:nvSpPr>
            <p:cNvPr id="17" name="四角形: 角を丸くする 16">
              <a:extLst>
                <a:ext uri="{FF2B5EF4-FFF2-40B4-BE49-F238E27FC236}">
                  <a16:creationId xmlns:a16="http://schemas.microsoft.com/office/drawing/2014/main" id="{A4864E5A-F807-A9CC-CF31-2B7FEAC4C914}"/>
                </a:ext>
              </a:extLst>
            </p:cNvPr>
            <p:cNvSpPr/>
            <p:nvPr/>
          </p:nvSpPr>
          <p:spPr>
            <a:xfrm>
              <a:off x="2205900" y="4293239"/>
              <a:ext cx="7884000" cy="238453"/>
            </a:xfrm>
            <a:prstGeom prst="roundRect">
              <a:avLst>
                <a:gd name="adj" fmla="val 25994"/>
              </a:avLst>
            </a:prstGeom>
            <a:solidFill>
              <a:srgbClr val="6361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Noto Sans CJK JP"/>
                  <a:ea typeface="BIZ UDPゴシック"/>
                  <a:cs typeface="+mn-cs"/>
                </a:rPr>
                <a:t>　③標準業務モデルの導入によるサービス品質向上（標準化）</a:t>
              </a:r>
            </a:p>
          </p:txBody>
        </p:sp>
        <p:sp>
          <p:nvSpPr>
            <p:cNvPr id="18" name="テキスト ボックス 14">
              <a:extLst>
                <a:ext uri="{FF2B5EF4-FFF2-40B4-BE49-F238E27FC236}">
                  <a16:creationId xmlns:a16="http://schemas.microsoft.com/office/drawing/2014/main" id="{CC55E4D4-9F60-66E5-83BC-D304A5941E65}"/>
                </a:ext>
              </a:extLst>
            </p:cNvPr>
            <p:cNvSpPr txBox="1"/>
            <p:nvPr/>
          </p:nvSpPr>
          <p:spPr>
            <a:xfrm>
              <a:off x="2316938" y="1550296"/>
              <a:ext cx="7609299" cy="82330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国土交通省が定める「乗降実績データ標準仕様書（鉄道・バス）」に準拠すること。</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国土交通省が定める「乗降実績データ標準仕様書（配車アプリ）」に準拠すること。</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国土交通省が定める「公共交通運行情報標準データ仕様書（</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GTFS-JP</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v4</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に準拠すること。</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288411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81CA-4E59-1B8A-28CF-B93E784B3198}"/>
            </a:ext>
          </a:extLst>
        </p:cNvPr>
        <p:cNvGrpSpPr/>
        <p:nvPr/>
      </p:nvGrpSpPr>
      <p:grpSpPr>
        <a:xfrm>
          <a:off x="0" y="0"/>
          <a:ext cx="0" cy="0"/>
          <a:chOff x="0" y="0"/>
          <a:chExt cx="0" cy="0"/>
        </a:xfrm>
      </p:grpSpPr>
    </p:spTree>
    <p:extLst>
      <p:ext uri="{BB962C8B-B14F-4D97-AF65-F5344CB8AC3E}">
        <p14:creationId xmlns:p14="http://schemas.microsoft.com/office/powerpoint/2010/main" val="232370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2275"/>
            <a:ext cx="5640944" cy="156480"/>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4968"/>
            <a:ext cx="5639551" cy="156480"/>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6096000" y="353329"/>
            <a:ext cx="5596800" cy="360000"/>
          </a:xfrm>
        </p:spPr>
        <p:txBody>
          <a:bodyPr/>
          <a:lstStyle/>
          <a:p>
            <a:r>
              <a:rPr lang="ja-JP" altLang="en-US" kern="0"/>
              <a:t>　</a:t>
            </a:r>
            <a:r>
              <a:rPr lang="ja-JP" altLang="en-US" kern="0">
                <a:solidFill>
                  <a:srgbClr val="0070C0"/>
                </a:solidFill>
              </a:rPr>
              <a:t>（事業名）　</a:t>
            </a:r>
            <a:r>
              <a:rPr lang="ja-JP" altLang="en-US" kern="0"/>
              <a:t>│　</a:t>
            </a:r>
            <a:r>
              <a:rPr lang="ja-JP" altLang="en-US" kern="0">
                <a:solidFill>
                  <a:srgbClr val="0070C0"/>
                </a:solidFill>
              </a:rPr>
              <a:t>（申請者名）</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１．プロジェクト概要</a:t>
            </a:r>
          </a:p>
        </p:txBody>
      </p:sp>
      <p:sp>
        <p:nvSpPr>
          <p:cNvPr id="25" name="テキスト プレースホルダー 53">
            <a:extLst>
              <a:ext uri="{FF2B5EF4-FFF2-40B4-BE49-F238E27FC236}">
                <a16:creationId xmlns:a16="http://schemas.microsoft.com/office/drawing/2014/main" id="{BE4FC504-C778-BE79-D796-5586A5EAED21}"/>
              </a:ext>
            </a:extLst>
          </p:cNvPr>
          <p:cNvSpPr>
            <a:spLocks noGrp="1"/>
          </p:cNvSpPr>
          <p:nvPr>
            <p:ph type="body" sz="quarter" idx="15"/>
          </p:nvPr>
        </p:nvSpPr>
        <p:spPr>
          <a:xfrm>
            <a:off x="72300" y="176440"/>
            <a:ext cx="537300" cy="360000"/>
          </a:xfrm>
        </p:spPr>
        <p:txBody>
          <a:bodyPr/>
          <a:lstStyle/>
          <a:p>
            <a:pPr algn="ctr"/>
            <a:r>
              <a:rPr lang="ja-JP" altLang="en-US">
                <a:solidFill>
                  <a:schemeClr val="bg1"/>
                </a:solidFill>
              </a:rPr>
              <a:t>１</a:t>
            </a:r>
            <a:endParaRPr lang="en-US" altLang="ja-JP">
              <a:solidFill>
                <a:schemeClr val="bg1"/>
              </a:solidFill>
            </a:endParaRPr>
          </a:p>
        </p:txBody>
      </p:sp>
      <p:sp>
        <p:nvSpPr>
          <p:cNvPr id="36" name="テキスト ボックス 16">
            <a:extLst>
              <a:ext uri="{FF2B5EF4-FFF2-40B4-BE49-F238E27FC236}">
                <a16:creationId xmlns:a16="http://schemas.microsoft.com/office/drawing/2014/main" id="{533B6F71-E901-1B17-4D26-479F68D3631A}"/>
              </a:ext>
            </a:extLst>
          </p:cNvPr>
          <p:cNvSpPr txBox="1"/>
          <p:nvPr/>
        </p:nvSpPr>
        <p:spPr>
          <a:xfrm>
            <a:off x="260168" y="1405495"/>
            <a:ext cx="720000" cy="592722"/>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課題</a:t>
            </a:r>
          </a:p>
        </p:txBody>
      </p:sp>
      <p:cxnSp>
        <p:nvCxnSpPr>
          <p:cNvPr id="38" name="直線コネクタ 37">
            <a:extLst>
              <a:ext uri="{FF2B5EF4-FFF2-40B4-BE49-F238E27FC236}">
                <a16:creationId xmlns:a16="http://schemas.microsoft.com/office/drawing/2014/main" id="{3598D2A0-6C67-6708-C4B3-C4CB9194D216}"/>
              </a:ext>
            </a:extLst>
          </p:cNvPr>
          <p:cNvCxnSpPr>
            <a:cxnSpLocks/>
          </p:cNvCxnSpPr>
          <p:nvPr/>
        </p:nvCxnSpPr>
        <p:spPr>
          <a:xfrm>
            <a:off x="980168" y="2061149"/>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0" name="テキスト ボックス 143">
            <a:extLst>
              <a:ext uri="{FF2B5EF4-FFF2-40B4-BE49-F238E27FC236}">
                <a16:creationId xmlns:a16="http://schemas.microsoft.com/office/drawing/2014/main" id="{A2437943-7336-9552-31BC-732AE01C4B02}"/>
              </a:ext>
            </a:extLst>
          </p:cNvPr>
          <p:cNvSpPr txBox="1"/>
          <p:nvPr/>
        </p:nvSpPr>
        <p:spPr>
          <a:xfrm>
            <a:off x="6064689" y="4227284"/>
            <a:ext cx="2760380" cy="212235"/>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43" name="テキスト ボックス 36">
            <a:extLst>
              <a:ext uri="{FF2B5EF4-FFF2-40B4-BE49-F238E27FC236}">
                <a16:creationId xmlns:a16="http://schemas.microsoft.com/office/drawing/2014/main" id="{CCC74D21-A7DB-5012-F0DD-70D579E0494E}"/>
              </a:ext>
            </a:extLst>
          </p:cNvPr>
          <p:cNvSpPr txBox="1"/>
          <p:nvPr/>
        </p:nvSpPr>
        <p:spPr>
          <a:xfrm>
            <a:off x="8936919" y="4227284"/>
            <a:ext cx="2757610" cy="212234"/>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p>
        </p:txBody>
      </p:sp>
      <p:sp>
        <p:nvSpPr>
          <p:cNvPr id="57" name="テキスト ボックス 141">
            <a:extLst>
              <a:ext uri="{FF2B5EF4-FFF2-40B4-BE49-F238E27FC236}">
                <a16:creationId xmlns:a16="http://schemas.microsoft.com/office/drawing/2014/main" id="{FDFCE777-745B-55E7-F4A1-55FE1F3050AD}"/>
              </a:ext>
            </a:extLst>
          </p:cNvPr>
          <p:cNvSpPr txBox="1"/>
          <p:nvPr/>
        </p:nvSpPr>
        <p:spPr>
          <a:xfrm>
            <a:off x="260168" y="2090687"/>
            <a:ext cx="720000" cy="2264979"/>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取組内容</a:t>
            </a:r>
          </a:p>
        </p:txBody>
      </p:sp>
      <p:cxnSp>
        <p:nvCxnSpPr>
          <p:cNvPr id="58" name="直線コネクタ 57">
            <a:extLst>
              <a:ext uri="{FF2B5EF4-FFF2-40B4-BE49-F238E27FC236}">
                <a16:creationId xmlns:a16="http://schemas.microsoft.com/office/drawing/2014/main" id="{1A60FB66-B70E-9538-E995-411F3C8E6C10}"/>
              </a:ext>
            </a:extLst>
          </p:cNvPr>
          <p:cNvCxnSpPr>
            <a:cxnSpLocks/>
          </p:cNvCxnSpPr>
          <p:nvPr/>
        </p:nvCxnSpPr>
        <p:spPr>
          <a:xfrm>
            <a:off x="980168" y="5639793"/>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4B83D16-6F0F-684E-9E11-3E992D3F0C7B}"/>
              </a:ext>
            </a:extLst>
          </p:cNvPr>
          <p:cNvCxnSpPr>
            <a:cxnSpLocks/>
          </p:cNvCxnSpPr>
          <p:nvPr/>
        </p:nvCxnSpPr>
        <p:spPr>
          <a:xfrm>
            <a:off x="980168" y="6276811"/>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60" name="テキスト ボックス 142">
            <a:extLst>
              <a:ext uri="{FF2B5EF4-FFF2-40B4-BE49-F238E27FC236}">
                <a16:creationId xmlns:a16="http://schemas.microsoft.com/office/drawing/2014/main" id="{27E3A641-FCBC-C06B-54CE-2495B2C9FBC8}"/>
              </a:ext>
            </a:extLst>
          </p:cNvPr>
          <p:cNvSpPr txBox="1"/>
          <p:nvPr/>
        </p:nvSpPr>
        <p:spPr>
          <a:xfrm>
            <a:off x="260168" y="5698332"/>
            <a:ext cx="720000" cy="539048"/>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効果</a:t>
            </a:r>
          </a:p>
        </p:txBody>
      </p:sp>
      <p:sp>
        <p:nvSpPr>
          <p:cNvPr id="61" name="テキスト ボックス 49">
            <a:extLst>
              <a:ext uri="{FF2B5EF4-FFF2-40B4-BE49-F238E27FC236}">
                <a16:creationId xmlns:a16="http://schemas.microsoft.com/office/drawing/2014/main" id="{8B45AC0C-E2DD-0AA7-46C9-4249C0D1140A}"/>
              </a:ext>
            </a:extLst>
          </p:cNvPr>
          <p:cNvSpPr txBox="1"/>
          <p:nvPr/>
        </p:nvSpPr>
        <p:spPr>
          <a:xfrm>
            <a:off x="6064089" y="1358022"/>
            <a:ext cx="720000" cy="705761"/>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予算規模</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63" name="直線コネクタ 62">
            <a:extLst>
              <a:ext uri="{FF2B5EF4-FFF2-40B4-BE49-F238E27FC236}">
                <a16:creationId xmlns:a16="http://schemas.microsoft.com/office/drawing/2014/main" id="{F1D852E0-78CF-5300-E414-A17879C81628}"/>
              </a:ext>
            </a:extLst>
          </p:cNvPr>
          <p:cNvCxnSpPr>
            <a:cxnSpLocks/>
          </p:cNvCxnSpPr>
          <p:nvPr/>
        </p:nvCxnSpPr>
        <p:spPr>
          <a:xfrm>
            <a:off x="6785666" y="2124121"/>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8" name="テキスト ボックス 33">
            <a:extLst>
              <a:ext uri="{FF2B5EF4-FFF2-40B4-BE49-F238E27FC236}">
                <a16:creationId xmlns:a16="http://schemas.microsoft.com/office/drawing/2014/main" id="{EA2D2A06-934B-067A-4067-4E1331636B43}"/>
              </a:ext>
            </a:extLst>
          </p:cNvPr>
          <p:cNvSpPr txBox="1"/>
          <p:nvPr/>
        </p:nvSpPr>
        <p:spPr>
          <a:xfrm>
            <a:off x="6064087" y="3315819"/>
            <a:ext cx="720000" cy="722423"/>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アプリ・</a:t>
            </a:r>
            <a:br>
              <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rPr>
            </a:b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システム等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29" name="テキスト ボックス 144">
            <a:extLst>
              <a:ext uri="{FF2B5EF4-FFF2-40B4-BE49-F238E27FC236}">
                <a16:creationId xmlns:a16="http://schemas.microsoft.com/office/drawing/2014/main" id="{76727FD1-E7E3-D0DD-4051-8C51BE12BC25}"/>
              </a:ext>
            </a:extLst>
          </p:cNvPr>
          <p:cNvSpPr txBox="1"/>
          <p:nvPr/>
        </p:nvSpPr>
        <p:spPr>
          <a:xfrm>
            <a:off x="6802858" y="3335616"/>
            <a:ext cx="5389142" cy="736058"/>
          </a:xfrm>
          <a:prstGeom prst="rect">
            <a:avLst/>
          </a:prstGeom>
          <a:noFill/>
        </p:spPr>
        <p:txBody>
          <a:bodyPr wrap="square"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a:ln>
                  <a:noFill/>
                </a:ln>
                <a:solidFill>
                  <a:srgbClr val="000000"/>
                </a:solidFill>
                <a:effectLst/>
                <a:uLnTx/>
                <a:uFillTx/>
                <a:latin typeface="BIZ UDPゴシック"/>
                <a:ea typeface="BIZ UDPゴシック"/>
                <a:cs typeface="+mn-cs"/>
              </a:rPr>
              <a:t>アプリ・システム：</a:t>
            </a:r>
            <a:r>
              <a:rPr lang="ja-JP" altLang="en-US" sz="1050">
                <a:solidFill>
                  <a:srgbClr val="0070C0"/>
                </a:solidFill>
                <a:latin typeface="BIZ UDPゴシック"/>
                <a:ea typeface="BIZ UDPゴシック"/>
              </a:rPr>
              <a:t>デマンド交通配車システム：</a:t>
            </a:r>
            <a:r>
              <a:rPr lang="en-US" altLang="ja-JP" sz="1050">
                <a:solidFill>
                  <a:srgbClr val="0070C0"/>
                </a:solidFill>
                <a:latin typeface="BIZ UDPゴシック"/>
                <a:ea typeface="BIZ UDPゴシック"/>
              </a:rPr>
              <a:t>XXXXXX</a:t>
            </a:r>
            <a:r>
              <a:rPr lang="ja-JP" altLang="en-US" sz="1050">
                <a:solidFill>
                  <a:srgbClr val="0070C0"/>
                </a:solidFill>
                <a:latin typeface="BIZ UDPゴシック"/>
                <a:ea typeface="BIZ UDPゴシック"/>
              </a:rPr>
              <a:t>デマンドサービス</a:t>
            </a:r>
            <a:endParaRPr kumimoji="1" lang="en-US" altLang="ja-JP" sz="1050" b="0" i="0" u="none" strike="noStrike" kern="1200" cap="none" spc="0" normalizeH="0" baseline="0" noProof="0">
              <a:ln>
                <a:noFill/>
              </a:ln>
              <a:solidFill>
                <a:srgbClr val="000000"/>
              </a:solidFill>
              <a:effectLst/>
              <a:uLnTx/>
              <a:uFillTx/>
              <a:latin typeface="BIZ UDPゴシック"/>
              <a:ea typeface="BIZ UDPゴシック"/>
              <a:cs typeface="+mn-cs"/>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a:ln>
                  <a:noFill/>
                </a:ln>
                <a:solidFill>
                  <a:srgbClr val="000000"/>
                </a:solidFill>
                <a:effectLst/>
                <a:uLnTx/>
                <a:uFillTx/>
                <a:latin typeface="BIZ UDPゴシック"/>
                <a:ea typeface="BIZ UDPゴシック"/>
                <a:cs typeface="+mn-cs"/>
              </a:rPr>
              <a:t>データの取得方法：</a:t>
            </a:r>
            <a:r>
              <a:rPr lang="en-US" altLang="ja-JP" sz="1050">
                <a:solidFill>
                  <a:srgbClr val="0070C0"/>
                </a:solidFill>
                <a:latin typeface="BIZ UDPゴシック"/>
                <a:ea typeface="BIZ UDPゴシック"/>
              </a:rPr>
              <a:t>  </a:t>
            </a:r>
            <a:r>
              <a:rPr lang="ja-JP" altLang="en-US" sz="1050">
                <a:solidFill>
                  <a:srgbClr val="0070C0"/>
                </a:solidFill>
                <a:latin typeface="BIZ UDPゴシック"/>
                <a:ea typeface="BIZ UDPゴシック"/>
              </a:rPr>
              <a:t>鉄道及びバスの</a:t>
            </a:r>
            <a:r>
              <a:rPr lang="en-US" altLang="ja-JP" sz="1050">
                <a:solidFill>
                  <a:srgbClr val="0070C0"/>
                </a:solidFill>
                <a:latin typeface="BIZ UDPゴシック"/>
                <a:ea typeface="BIZ UDPゴシック"/>
              </a:rPr>
              <a:t>OD</a:t>
            </a:r>
            <a:r>
              <a:rPr lang="ja-JP" altLang="en-US" sz="1050">
                <a:solidFill>
                  <a:srgbClr val="0070C0"/>
                </a:solidFill>
                <a:latin typeface="BIZ UDPゴシック"/>
                <a:ea typeface="BIZ UDPゴシック"/>
              </a:rPr>
              <a:t>データを車載システムから取得</a:t>
            </a:r>
            <a:endParaRPr kumimoji="1" lang="en-US" altLang="ja-JP" sz="1050" b="0" i="0" u="none" strike="noStrike" kern="1200" cap="none" spc="0" normalizeH="0" baseline="0" noProof="0">
              <a:ln>
                <a:noFill/>
              </a:ln>
              <a:solidFill>
                <a:srgbClr val="000000"/>
              </a:solidFill>
              <a:effectLst/>
              <a:uLnTx/>
              <a:uFillTx/>
              <a:latin typeface="BIZ UDPゴシック"/>
              <a:ea typeface="BIZ UDPゴシック"/>
              <a:cs typeface="+mn-cs"/>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a:ln>
                  <a:noFill/>
                </a:ln>
                <a:solidFill>
                  <a:srgbClr val="000000"/>
                </a:solidFill>
                <a:effectLst/>
                <a:uLnTx/>
                <a:uFillTx/>
                <a:latin typeface="BIZ UDPゴシック"/>
                <a:ea typeface="BIZ UDPゴシック"/>
                <a:cs typeface="+mn-cs"/>
              </a:rPr>
              <a:t>データの活用方法：</a:t>
            </a:r>
            <a:r>
              <a:rPr lang="en-US" altLang="ja-JP" sz="1050">
                <a:solidFill>
                  <a:srgbClr val="0070C0"/>
                </a:solidFill>
                <a:latin typeface="BIZ UDPゴシック"/>
                <a:ea typeface="BIZ UDPゴシック"/>
              </a:rPr>
              <a:t> OD</a:t>
            </a:r>
            <a:r>
              <a:rPr lang="ja-JP" altLang="en-US" sz="1050">
                <a:solidFill>
                  <a:srgbClr val="0070C0"/>
                </a:solidFill>
                <a:latin typeface="BIZ UDPゴシック"/>
                <a:ea typeface="BIZ UDPゴシック"/>
              </a:rPr>
              <a:t>データを</a:t>
            </a:r>
            <a:r>
              <a:rPr lang="en-US" altLang="ja-JP" sz="1050">
                <a:solidFill>
                  <a:srgbClr val="0070C0"/>
                </a:solidFill>
                <a:latin typeface="BIZ UDPゴシック"/>
                <a:ea typeface="BIZ UDPゴシック"/>
              </a:rPr>
              <a:t>Looker</a:t>
            </a:r>
            <a:r>
              <a:rPr lang="ja-JP" altLang="en-US" sz="1050">
                <a:solidFill>
                  <a:srgbClr val="0070C0"/>
                </a:solidFill>
                <a:latin typeface="BIZ UDPゴシック"/>
                <a:ea typeface="BIZ UDPゴシック"/>
              </a:rPr>
              <a:t> </a:t>
            </a:r>
            <a:r>
              <a:rPr lang="en-US" altLang="ja-JP" sz="1050">
                <a:solidFill>
                  <a:srgbClr val="0070C0"/>
                </a:solidFill>
                <a:latin typeface="BIZ UDPゴシック"/>
                <a:ea typeface="BIZ UDPゴシック"/>
              </a:rPr>
              <a:t>Studio</a:t>
            </a:r>
            <a:r>
              <a:rPr lang="ja-JP" altLang="en-US" sz="1050">
                <a:solidFill>
                  <a:srgbClr val="0070C0"/>
                </a:solidFill>
                <a:latin typeface="BIZ UDPゴシック"/>
                <a:ea typeface="BIZ UDPゴシック"/>
              </a:rPr>
              <a:t>上で可視化、路線再編検討に活用</a:t>
            </a:r>
            <a:endParaRPr kumimoji="1" lang="en-US" altLang="ja-JP" sz="105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30" name="テキスト ボックス 20">
            <a:extLst>
              <a:ext uri="{FF2B5EF4-FFF2-40B4-BE49-F238E27FC236}">
                <a16:creationId xmlns:a16="http://schemas.microsoft.com/office/drawing/2014/main" id="{9464F750-79A1-6162-2AEA-19B4D05CC59B}"/>
              </a:ext>
            </a:extLst>
          </p:cNvPr>
          <p:cNvSpPr txBox="1"/>
          <p:nvPr/>
        </p:nvSpPr>
        <p:spPr>
          <a:xfrm>
            <a:off x="6064088" y="2720289"/>
            <a:ext cx="720000" cy="540675"/>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交通事業者</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132" name="直線コネクタ 131">
            <a:extLst>
              <a:ext uri="{FF2B5EF4-FFF2-40B4-BE49-F238E27FC236}">
                <a16:creationId xmlns:a16="http://schemas.microsoft.com/office/drawing/2014/main" id="{9C9B393C-1358-A18F-522A-00354AB2E16B}"/>
              </a:ext>
            </a:extLst>
          </p:cNvPr>
          <p:cNvCxnSpPr>
            <a:cxnSpLocks/>
          </p:cNvCxnSpPr>
          <p:nvPr/>
        </p:nvCxnSpPr>
        <p:spPr>
          <a:xfrm>
            <a:off x="6776022" y="3285632"/>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A65CDD83-9C94-0F11-2F17-9C78474A1738}"/>
              </a:ext>
            </a:extLst>
          </p:cNvPr>
          <p:cNvCxnSpPr>
            <a:cxnSpLocks/>
          </p:cNvCxnSpPr>
          <p:nvPr/>
        </p:nvCxnSpPr>
        <p:spPr>
          <a:xfrm>
            <a:off x="6776022" y="406291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34" name="テキスト ボックス 26">
            <a:extLst>
              <a:ext uri="{FF2B5EF4-FFF2-40B4-BE49-F238E27FC236}">
                <a16:creationId xmlns:a16="http://schemas.microsoft.com/office/drawing/2014/main" id="{D7FFA23B-F923-DAC2-47AF-920DDD69F88F}"/>
              </a:ext>
            </a:extLst>
          </p:cNvPr>
          <p:cNvSpPr txBox="1"/>
          <p:nvPr/>
        </p:nvSpPr>
        <p:spPr>
          <a:xfrm>
            <a:off x="6064088" y="2124121"/>
            <a:ext cx="720000" cy="540675"/>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事業実施自治体・エリア</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141" name="直線コネクタ 140">
            <a:extLst>
              <a:ext uri="{FF2B5EF4-FFF2-40B4-BE49-F238E27FC236}">
                <a16:creationId xmlns:a16="http://schemas.microsoft.com/office/drawing/2014/main" id="{157517DA-E9B0-984A-A23B-F36AE49F2CA7}"/>
              </a:ext>
            </a:extLst>
          </p:cNvPr>
          <p:cNvCxnSpPr>
            <a:cxnSpLocks/>
          </p:cNvCxnSpPr>
          <p:nvPr/>
        </p:nvCxnSpPr>
        <p:spPr>
          <a:xfrm>
            <a:off x="6776022" y="2676462"/>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8" name="テキスト ボックス 25">
            <a:extLst>
              <a:ext uri="{FF2B5EF4-FFF2-40B4-BE49-F238E27FC236}">
                <a16:creationId xmlns:a16="http://schemas.microsoft.com/office/drawing/2014/main" id="{41B7BFA9-52D7-61BF-8FA3-F4A1112BDF67}"/>
              </a:ext>
            </a:extLst>
          </p:cNvPr>
          <p:cNvSpPr txBox="1"/>
          <p:nvPr/>
        </p:nvSpPr>
        <p:spPr>
          <a:xfrm>
            <a:off x="260168" y="930580"/>
            <a:ext cx="720000" cy="382446"/>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プロジェクト概要</a:t>
            </a:r>
          </a:p>
        </p:txBody>
      </p:sp>
      <p:cxnSp>
        <p:nvCxnSpPr>
          <p:cNvPr id="150" name="直線コネクタ 149">
            <a:extLst>
              <a:ext uri="{FF2B5EF4-FFF2-40B4-BE49-F238E27FC236}">
                <a16:creationId xmlns:a16="http://schemas.microsoft.com/office/drawing/2014/main" id="{5C82697B-F06D-1BE0-E283-2E3191E16539}"/>
              </a:ext>
            </a:extLst>
          </p:cNvPr>
          <p:cNvCxnSpPr>
            <a:cxnSpLocks/>
          </p:cNvCxnSpPr>
          <p:nvPr/>
        </p:nvCxnSpPr>
        <p:spPr>
          <a:xfrm>
            <a:off x="980168" y="1351213"/>
            <a:ext cx="10737498"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51" name="テキスト ボックス 142">
            <a:extLst>
              <a:ext uri="{FF2B5EF4-FFF2-40B4-BE49-F238E27FC236}">
                <a16:creationId xmlns:a16="http://schemas.microsoft.com/office/drawing/2014/main" id="{CF7814E2-609B-6AC0-2CF8-6ECD7607CA4B}"/>
              </a:ext>
            </a:extLst>
          </p:cNvPr>
          <p:cNvSpPr txBox="1"/>
          <p:nvPr/>
        </p:nvSpPr>
        <p:spPr>
          <a:xfrm>
            <a:off x="260168" y="5048106"/>
            <a:ext cx="720000" cy="539048"/>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端末等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導入台数</a:t>
            </a:r>
          </a:p>
        </p:txBody>
      </p:sp>
      <p:sp>
        <p:nvSpPr>
          <p:cNvPr id="155" name="テキスト ボックス 24">
            <a:extLst>
              <a:ext uri="{FF2B5EF4-FFF2-40B4-BE49-F238E27FC236}">
                <a16:creationId xmlns:a16="http://schemas.microsoft.com/office/drawing/2014/main" id="{D891546B-AFB5-312E-436D-3DC696C7519F}"/>
              </a:ext>
            </a:extLst>
          </p:cNvPr>
          <p:cNvSpPr txBox="1"/>
          <p:nvPr/>
        </p:nvSpPr>
        <p:spPr>
          <a:xfrm>
            <a:off x="991515" y="929799"/>
            <a:ext cx="10940317" cy="421658"/>
          </a:xfrm>
          <a:prstGeom prst="rect">
            <a:avLst/>
          </a:prstGeom>
          <a:noFill/>
        </p:spPr>
        <p:txBody>
          <a:bodyPr wrap="square"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◯◯市内を走行する</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ZZ</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バスの停留所の時刻表や案内掲示物の更新に伴う印刷物の制作や貼替に伴う人的リソースを削減し、バスの利用者に対して従来以上のきめ細やかな案内掲示を可能にする。</a:t>
            </a:r>
            <a:endParaRPr kumimoji="1" lang="en-US" altLang="ja-JP" sz="105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157" name="直線コネクタ 156">
            <a:extLst>
              <a:ext uri="{FF2B5EF4-FFF2-40B4-BE49-F238E27FC236}">
                <a16:creationId xmlns:a16="http://schemas.microsoft.com/office/drawing/2014/main" id="{6288B27C-DEA1-6B63-B695-CFDAE91014EC}"/>
              </a:ext>
            </a:extLst>
          </p:cNvPr>
          <p:cNvCxnSpPr>
            <a:cxnSpLocks/>
          </p:cNvCxnSpPr>
          <p:nvPr/>
        </p:nvCxnSpPr>
        <p:spPr>
          <a:xfrm>
            <a:off x="980168" y="4992683"/>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58" name="テキスト ボックス 142">
            <a:extLst>
              <a:ext uri="{FF2B5EF4-FFF2-40B4-BE49-F238E27FC236}">
                <a16:creationId xmlns:a16="http://schemas.microsoft.com/office/drawing/2014/main" id="{6BCD6451-573B-2EC9-DFFE-5A32832E7996}"/>
              </a:ext>
            </a:extLst>
          </p:cNvPr>
          <p:cNvSpPr txBox="1"/>
          <p:nvPr/>
        </p:nvSpPr>
        <p:spPr>
          <a:xfrm>
            <a:off x="260168" y="4421853"/>
            <a:ext cx="720000" cy="276227"/>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a:ea typeface="BIZ UDPゴシック"/>
                <a:cs typeface="+mn-cs"/>
              </a:rPr>
              <a:t>事業要件</a:t>
            </a:r>
          </a:p>
        </p:txBody>
      </p:sp>
      <p:cxnSp>
        <p:nvCxnSpPr>
          <p:cNvPr id="159" name="直線コネクタ 158">
            <a:extLst>
              <a:ext uri="{FF2B5EF4-FFF2-40B4-BE49-F238E27FC236}">
                <a16:creationId xmlns:a16="http://schemas.microsoft.com/office/drawing/2014/main" id="{E2129893-6413-2370-2D6C-7CAC239165F9}"/>
              </a:ext>
            </a:extLst>
          </p:cNvPr>
          <p:cNvCxnSpPr>
            <a:cxnSpLocks/>
          </p:cNvCxnSpPr>
          <p:nvPr/>
        </p:nvCxnSpPr>
        <p:spPr>
          <a:xfrm>
            <a:off x="980168" y="4382422"/>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8ECFC25A-A1AD-F5FC-E61F-276E1418BB34}"/>
              </a:ext>
            </a:extLst>
          </p:cNvPr>
          <p:cNvCxnSpPr>
            <a:cxnSpLocks/>
          </p:cNvCxnSpPr>
          <p:nvPr/>
        </p:nvCxnSpPr>
        <p:spPr>
          <a:xfrm>
            <a:off x="980168" y="4698081"/>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1" name="テキスト ボックス 142">
            <a:extLst>
              <a:ext uri="{FF2B5EF4-FFF2-40B4-BE49-F238E27FC236}">
                <a16:creationId xmlns:a16="http://schemas.microsoft.com/office/drawing/2014/main" id="{76183CBF-FBE1-3B7C-088B-7F7D6333CB91}"/>
              </a:ext>
            </a:extLst>
          </p:cNvPr>
          <p:cNvSpPr txBox="1"/>
          <p:nvPr/>
        </p:nvSpPr>
        <p:spPr>
          <a:xfrm>
            <a:off x="260168" y="4737511"/>
            <a:ext cx="720000" cy="276227"/>
          </a:xfrm>
          <a:prstGeom prst="rect">
            <a:avLst/>
          </a:prstGeom>
          <a:solidFill>
            <a:schemeClr val="accent1">
              <a:lumMod val="20000"/>
              <a:lumOff val="80000"/>
            </a:schemeClr>
          </a:solidFill>
        </p:spPr>
        <p:txBody>
          <a:bodyPr wrap="square" lIns="72000" rIns="7200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a:ea typeface="BIZ UDPゴシック"/>
                <a:cs typeface="+mn-cs"/>
              </a:rPr>
              <a:t>技術要件</a:t>
            </a:r>
          </a:p>
        </p:txBody>
      </p:sp>
      <p:sp>
        <p:nvSpPr>
          <p:cNvPr id="162" name="テキスト ボックス 161">
            <a:extLst>
              <a:ext uri="{FF2B5EF4-FFF2-40B4-BE49-F238E27FC236}">
                <a16:creationId xmlns:a16="http://schemas.microsoft.com/office/drawing/2014/main" id="{B1439E02-9637-6085-B2DA-438C959EF5F2}"/>
              </a:ext>
            </a:extLst>
          </p:cNvPr>
          <p:cNvSpPr txBox="1"/>
          <p:nvPr/>
        </p:nvSpPr>
        <p:spPr>
          <a:xfrm>
            <a:off x="982877" y="4425920"/>
            <a:ext cx="492929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標準業務モデルの導入によるサービス品質向上</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63" name="テキスト ボックス 162">
            <a:extLst>
              <a:ext uri="{FF2B5EF4-FFF2-40B4-BE49-F238E27FC236}">
                <a16:creationId xmlns:a16="http://schemas.microsoft.com/office/drawing/2014/main" id="{01E4C322-404B-108F-5204-975E986DC58E}"/>
              </a:ext>
            </a:extLst>
          </p:cNvPr>
          <p:cNvSpPr txBox="1"/>
          <p:nvPr/>
        </p:nvSpPr>
        <p:spPr>
          <a:xfrm>
            <a:off x="982877" y="4739480"/>
            <a:ext cx="492929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国土交通省が定める「</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QR</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チケット相互運用</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API</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標準仕様書」に準拠するもの。</a:t>
            </a:r>
          </a:p>
        </p:txBody>
      </p:sp>
      <p:sp>
        <p:nvSpPr>
          <p:cNvPr id="165" name="フリーフォーム: 図形 164">
            <a:extLst>
              <a:ext uri="{FF2B5EF4-FFF2-40B4-BE49-F238E27FC236}">
                <a16:creationId xmlns:a16="http://schemas.microsoft.com/office/drawing/2014/main" id="{2371C41F-2D31-EAE9-2860-72134FEC2A8A}"/>
              </a:ext>
            </a:extLst>
          </p:cNvPr>
          <p:cNvSpPr/>
          <p:nvPr/>
        </p:nvSpPr>
        <p:spPr>
          <a:xfrm>
            <a:off x="6083298" y="4659019"/>
            <a:ext cx="2760380" cy="2119043"/>
          </a:xfrm>
          <a:custGeom>
            <a:avLst/>
            <a:gdLst>
              <a:gd name="connsiteX0" fmla="*/ 0 w 2760380"/>
              <a:gd name="connsiteY0" fmla="*/ 0 h 2119043"/>
              <a:gd name="connsiteX1" fmla="*/ 2760380 w 2760380"/>
              <a:gd name="connsiteY1" fmla="*/ 0 h 2119043"/>
              <a:gd name="connsiteX2" fmla="*/ 2760380 w 2760380"/>
              <a:gd name="connsiteY2" fmla="*/ 1324491 h 2119043"/>
              <a:gd name="connsiteX3" fmla="*/ 1645476 w 2760380"/>
              <a:gd name="connsiteY3" fmla="*/ 1324491 h 2119043"/>
              <a:gd name="connsiteX4" fmla="*/ 1645476 w 2760380"/>
              <a:gd name="connsiteY4" fmla="*/ 2119043 h 2119043"/>
              <a:gd name="connsiteX5" fmla="*/ 0 w 2760380"/>
              <a:gd name="connsiteY5" fmla="*/ 2119043 h 2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0380" h="2119043">
                <a:moveTo>
                  <a:pt x="0" y="0"/>
                </a:moveTo>
                <a:lnTo>
                  <a:pt x="2760380" y="0"/>
                </a:lnTo>
                <a:lnTo>
                  <a:pt x="2760380" y="1324491"/>
                </a:lnTo>
                <a:lnTo>
                  <a:pt x="1645476" y="1324491"/>
                </a:lnTo>
                <a:lnTo>
                  <a:pt x="1645476" y="2119043"/>
                </a:lnTo>
                <a:lnTo>
                  <a:pt x="0" y="2119043"/>
                </a:lnTo>
                <a:close/>
              </a:path>
            </a:pathLst>
          </a:custGeom>
          <a:noFill/>
          <a:ln>
            <a:solidFill>
              <a:schemeClr val="accent2"/>
            </a:solidFill>
          </a:ln>
        </p:spPr>
        <p:txBody>
          <a:bodyPr wrap="square" lIns="36000" rIns="36000" rtlCol="0" anchor="t">
            <a:no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rPr>
              <a:t>実施団体</a:t>
            </a:r>
            <a:endParaRPr kumimoji="0" lang="en-US" altLang="ja-JP"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
        <p:nvSpPr>
          <p:cNvPr id="166" name="正方形/長方形 165">
            <a:extLst>
              <a:ext uri="{FF2B5EF4-FFF2-40B4-BE49-F238E27FC236}">
                <a16:creationId xmlns:a16="http://schemas.microsoft.com/office/drawing/2014/main" id="{2BF2832A-8961-4179-922C-B3BF3DDB0A57}"/>
              </a:ext>
            </a:extLst>
          </p:cNvPr>
          <p:cNvSpPr/>
          <p:nvPr/>
        </p:nvSpPr>
        <p:spPr>
          <a:xfrm>
            <a:off x="7746176" y="631197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交通事業者</a:t>
            </a:r>
            <a:endPar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7" name="正方形/長方形 166">
            <a:extLst>
              <a:ext uri="{FF2B5EF4-FFF2-40B4-BE49-F238E27FC236}">
                <a16:creationId xmlns:a16="http://schemas.microsoft.com/office/drawing/2014/main" id="{4FEDA2A9-CAB8-201C-4071-510D3E69053D}"/>
              </a:ext>
            </a:extLst>
          </p:cNvPr>
          <p:cNvSpPr/>
          <p:nvPr/>
        </p:nvSpPr>
        <p:spPr>
          <a:xfrm>
            <a:off x="7076108" y="4845085"/>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協議会</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68" name="正方形/長方形 167">
            <a:extLst>
              <a:ext uri="{FF2B5EF4-FFF2-40B4-BE49-F238E27FC236}">
                <a16:creationId xmlns:a16="http://schemas.microsoft.com/office/drawing/2014/main" id="{0B513FB1-BFC6-346A-A67F-4E68B232B412}"/>
              </a:ext>
            </a:extLst>
          </p:cNvPr>
          <p:cNvSpPr/>
          <p:nvPr/>
        </p:nvSpPr>
        <p:spPr>
          <a:xfrm>
            <a:off x="6205109" y="626185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69" name="正方形/長方形 168">
            <a:extLst>
              <a:ext uri="{FF2B5EF4-FFF2-40B4-BE49-F238E27FC236}">
                <a16:creationId xmlns:a16="http://schemas.microsoft.com/office/drawing/2014/main" id="{EDCB341C-1E19-CBFC-C9B8-425E045331BA}"/>
              </a:ext>
            </a:extLst>
          </p:cNvPr>
          <p:cNvSpPr/>
          <p:nvPr/>
        </p:nvSpPr>
        <p:spPr>
          <a:xfrm>
            <a:off x="7082275" y="4659019"/>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全体統括</a:t>
            </a:r>
          </a:p>
        </p:txBody>
      </p:sp>
      <p:sp>
        <p:nvSpPr>
          <p:cNvPr id="170" name="正方形/長方形 169">
            <a:extLst>
              <a:ext uri="{FF2B5EF4-FFF2-40B4-BE49-F238E27FC236}">
                <a16:creationId xmlns:a16="http://schemas.microsoft.com/office/drawing/2014/main" id="{D8173542-4D43-2EF4-A1D3-FC311DDB4F1E}"/>
              </a:ext>
            </a:extLst>
          </p:cNvPr>
          <p:cNvSpPr/>
          <p:nvPr/>
        </p:nvSpPr>
        <p:spPr>
          <a:xfrm>
            <a:off x="6197798" y="5502436"/>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6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171" name="コネクタ: カギ線 170">
            <a:extLst>
              <a:ext uri="{FF2B5EF4-FFF2-40B4-BE49-F238E27FC236}">
                <a16:creationId xmlns:a16="http://schemas.microsoft.com/office/drawing/2014/main" id="{E966A5AE-AD66-6866-4BE4-2362F5DF8955}"/>
              </a:ext>
            </a:extLst>
          </p:cNvPr>
          <p:cNvCxnSpPr>
            <a:cxnSpLocks/>
            <a:stCxn id="170" idx="3"/>
            <a:endCxn id="167" idx="2"/>
          </p:cNvCxnSpPr>
          <p:nvPr/>
        </p:nvCxnSpPr>
        <p:spPr>
          <a:xfrm flipV="1">
            <a:off x="7234094" y="5105485"/>
            <a:ext cx="360162" cy="5271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2" name="コネクタ: カギ線 171">
            <a:extLst>
              <a:ext uri="{FF2B5EF4-FFF2-40B4-BE49-F238E27FC236}">
                <a16:creationId xmlns:a16="http://schemas.microsoft.com/office/drawing/2014/main" id="{FD1D2AD9-828B-207D-ED88-1C3FA3F28BB0}"/>
              </a:ext>
            </a:extLst>
          </p:cNvPr>
          <p:cNvCxnSpPr>
            <a:cxnSpLocks/>
            <a:stCxn id="166" idx="0"/>
            <a:endCxn id="175" idx="2"/>
          </p:cNvCxnSpPr>
          <p:nvPr/>
        </p:nvCxnSpPr>
        <p:spPr>
          <a:xfrm rot="16200000" flipV="1">
            <a:off x="8060352" y="6108000"/>
            <a:ext cx="407944"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3" name="コネクタ: カギ線 172">
            <a:extLst>
              <a:ext uri="{FF2B5EF4-FFF2-40B4-BE49-F238E27FC236}">
                <a16:creationId xmlns:a16="http://schemas.microsoft.com/office/drawing/2014/main" id="{EB4A1D97-752C-502C-67CA-445AAE4CAF40}"/>
              </a:ext>
            </a:extLst>
          </p:cNvPr>
          <p:cNvCxnSpPr>
            <a:cxnSpLocks/>
            <a:stCxn id="167" idx="2"/>
            <a:endCxn id="168" idx="3"/>
          </p:cNvCxnSpPr>
          <p:nvPr/>
        </p:nvCxnSpPr>
        <p:spPr>
          <a:xfrm rot="5400000">
            <a:off x="6774547" y="5572344"/>
            <a:ext cx="1286568" cy="3528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74" name="テキスト ボックス 173">
            <a:extLst>
              <a:ext uri="{FF2B5EF4-FFF2-40B4-BE49-F238E27FC236}">
                <a16:creationId xmlns:a16="http://schemas.microsoft.com/office/drawing/2014/main" id="{DB0C00B5-FDA6-088B-B85C-DF0905D93412}"/>
              </a:ext>
            </a:extLst>
          </p:cNvPr>
          <p:cNvSpPr txBox="1"/>
          <p:nvPr/>
        </p:nvSpPr>
        <p:spPr>
          <a:xfrm>
            <a:off x="8995596" y="4712422"/>
            <a:ext cx="2540665" cy="1958403"/>
          </a:xfrm>
          <a:prstGeom prst="rect">
            <a:avLst/>
          </a:prstGeom>
          <a:noFill/>
        </p:spPr>
        <p:txBody>
          <a:bodyPr wrap="square" anchor="t">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４～６月　要件定義</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10</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システム開発</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２月　実証運行</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１月～２月　効果測定</a:t>
            </a:r>
          </a:p>
        </p:txBody>
      </p:sp>
      <p:sp>
        <p:nvSpPr>
          <p:cNvPr id="175" name="正方形/長方形 174">
            <a:extLst>
              <a:ext uri="{FF2B5EF4-FFF2-40B4-BE49-F238E27FC236}">
                <a16:creationId xmlns:a16="http://schemas.microsoft.com/office/drawing/2014/main" id="{4AB236ED-4952-6EED-7A42-6A0B9124E646}"/>
              </a:ext>
            </a:extLst>
          </p:cNvPr>
          <p:cNvSpPr/>
          <p:nvPr/>
        </p:nvSpPr>
        <p:spPr>
          <a:xfrm>
            <a:off x="7746175" y="5643629"/>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自治体</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176" name="コネクタ: カギ線 175">
            <a:extLst>
              <a:ext uri="{FF2B5EF4-FFF2-40B4-BE49-F238E27FC236}">
                <a16:creationId xmlns:a16="http://schemas.microsoft.com/office/drawing/2014/main" id="{A0F9F8E5-FBAD-88BE-0682-5F98DA0C55C8}"/>
              </a:ext>
            </a:extLst>
          </p:cNvPr>
          <p:cNvCxnSpPr>
            <a:cxnSpLocks/>
            <a:stCxn id="175" idx="0"/>
            <a:endCxn id="167" idx="2"/>
          </p:cNvCxnSpPr>
          <p:nvPr/>
        </p:nvCxnSpPr>
        <p:spPr>
          <a:xfrm rot="16200000" flipV="1">
            <a:off x="7660218" y="5039523"/>
            <a:ext cx="538144" cy="6700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77" name="正方形/長方形 176">
            <a:extLst>
              <a:ext uri="{FF2B5EF4-FFF2-40B4-BE49-F238E27FC236}">
                <a16:creationId xmlns:a16="http://schemas.microsoft.com/office/drawing/2014/main" id="{32C0F45F-B5DE-7837-89A5-F3CE37E66218}"/>
              </a:ext>
            </a:extLst>
          </p:cNvPr>
          <p:cNvSpPr/>
          <p:nvPr/>
        </p:nvSpPr>
        <p:spPr>
          <a:xfrm>
            <a:off x="7746175" y="6561120"/>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実証運行</a:t>
            </a:r>
          </a:p>
        </p:txBody>
      </p:sp>
      <p:sp>
        <p:nvSpPr>
          <p:cNvPr id="181" name="正方形/長方形 180">
            <a:extLst>
              <a:ext uri="{FF2B5EF4-FFF2-40B4-BE49-F238E27FC236}">
                <a16:creationId xmlns:a16="http://schemas.microsoft.com/office/drawing/2014/main" id="{5E41A438-CC2A-CE80-4C69-EE3450C7912D}"/>
              </a:ext>
            </a:extLst>
          </p:cNvPr>
          <p:cNvSpPr/>
          <p:nvPr/>
        </p:nvSpPr>
        <p:spPr>
          <a:xfrm>
            <a:off x="8216609" y="6003243"/>
            <a:ext cx="605263"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運行委託</a:t>
            </a:r>
          </a:p>
        </p:txBody>
      </p:sp>
      <p:sp>
        <p:nvSpPr>
          <p:cNvPr id="182" name="正方形/長方形 181">
            <a:extLst>
              <a:ext uri="{FF2B5EF4-FFF2-40B4-BE49-F238E27FC236}">
                <a16:creationId xmlns:a16="http://schemas.microsoft.com/office/drawing/2014/main" id="{3BE3EE34-9074-DA1A-659F-AD99C63CF4DF}"/>
              </a:ext>
            </a:extLst>
          </p:cNvPr>
          <p:cNvSpPr/>
          <p:nvPr/>
        </p:nvSpPr>
        <p:spPr>
          <a:xfrm>
            <a:off x="7728775" y="5445366"/>
            <a:ext cx="1092378"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デマンド運行主体</a:t>
            </a:r>
          </a:p>
        </p:txBody>
      </p:sp>
      <p:sp>
        <p:nvSpPr>
          <p:cNvPr id="183" name="正方形/長方形 182">
            <a:extLst>
              <a:ext uri="{FF2B5EF4-FFF2-40B4-BE49-F238E27FC236}">
                <a16:creationId xmlns:a16="http://schemas.microsoft.com/office/drawing/2014/main" id="{699208CF-2A27-DCDE-3E1D-82EEEACA8EEC}"/>
              </a:ext>
            </a:extLst>
          </p:cNvPr>
          <p:cNvSpPr/>
          <p:nvPr/>
        </p:nvSpPr>
        <p:spPr>
          <a:xfrm>
            <a:off x="6238653" y="5283565"/>
            <a:ext cx="96920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システム改修</a:t>
            </a:r>
          </a:p>
        </p:txBody>
      </p:sp>
      <p:sp>
        <p:nvSpPr>
          <p:cNvPr id="184" name="正方形/長方形 183">
            <a:extLst>
              <a:ext uri="{FF2B5EF4-FFF2-40B4-BE49-F238E27FC236}">
                <a16:creationId xmlns:a16="http://schemas.microsoft.com/office/drawing/2014/main" id="{8F4B363E-4F42-9250-E34C-2F286224F50C}"/>
              </a:ext>
            </a:extLst>
          </p:cNvPr>
          <p:cNvSpPr/>
          <p:nvPr/>
        </p:nvSpPr>
        <p:spPr>
          <a:xfrm>
            <a:off x="6183275" y="6017573"/>
            <a:ext cx="1272276"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データ連携システム提供</a:t>
            </a:r>
          </a:p>
        </p:txBody>
      </p:sp>
      <p:sp>
        <p:nvSpPr>
          <p:cNvPr id="186" name="テキスト ボックス 185">
            <a:extLst>
              <a:ext uri="{FF2B5EF4-FFF2-40B4-BE49-F238E27FC236}">
                <a16:creationId xmlns:a16="http://schemas.microsoft.com/office/drawing/2014/main" id="{5FE70BCF-8726-CC9E-2C7E-95C6D703F7B4}"/>
              </a:ext>
            </a:extLst>
          </p:cNvPr>
          <p:cNvSpPr txBox="1"/>
          <p:nvPr/>
        </p:nvSpPr>
        <p:spPr>
          <a:xfrm>
            <a:off x="6083298" y="4449834"/>
            <a:ext cx="2760380" cy="226872"/>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（補助事業の実施の座組と関連する組織等を記載）</a:t>
            </a:r>
            <a:endParaRPr lang="en-US" altLang="ja-JP" sz="800">
              <a:solidFill>
                <a:srgbClr val="0070C0"/>
              </a:solidFill>
              <a:latin typeface="BIZ UDPゴシック"/>
              <a:ea typeface="BIZ UDPゴシック"/>
            </a:endParaRPr>
          </a:p>
        </p:txBody>
      </p:sp>
      <p:sp>
        <p:nvSpPr>
          <p:cNvPr id="188" name="テキスト ボックス 187">
            <a:extLst>
              <a:ext uri="{FF2B5EF4-FFF2-40B4-BE49-F238E27FC236}">
                <a16:creationId xmlns:a16="http://schemas.microsoft.com/office/drawing/2014/main" id="{5EE54C2D-1FD9-0102-6642-14BD8B1DA09C}"/>
              </a:ext>
            </a:extLst>
          </p:cNvPr>
          <p:cNvSpPr txBox="1"/>
          <p:nvPr/>
        </p:nvSpPr>
        <p:spPr>
          <a:xfrm>
            <a:off x="8956130" y="4462534"/>
            <a:ext cx="2760380" cy="226872"/>
          </a:xfrm>
          <a:prstGeom prst="rect">
            <a:avLst/>
          </a:prstGeom>
          <a:noFill/>
        </p:spPr>
        <p:txBody>
          <a:bodyPr wrap="square" numCol="1"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（補助事業の主要なマイルストンとスケジュールを記載）</a:t>
            </a:r>
            <a:endParaRPr lang="en-US" altLang="ja-JP" sz="800">
              <a:solidFill>
                <a:srgbClr val="0070C0"/>
              </a:solidFill>
              <a:latin typeface="BIZ UDPゴシック"/>
              <a:ea typeface="BIZ UDPゴシック"/>
            </a:endParaRPr>
          </a:p>
        </p:txBody>
      </p:sp>
      <p:sp>
        <p:nvSpPr>
          <p:cNvPr id="191" name="テキスト ボックス 190">
            <a:extLst>
              <a:ext uri="{FF2B5EF4-FFF2-40B4-BE49-F238E27FC236}">
                <a16:creationId xmlns:a16="http://schemas.microsoft.com/office/drawing/2014/main" id="{15EF2B5B-C827-2A8E-7073-6623E6F24D2B}"/>
              </a:ext>
            </a:extLst>
          </p:cNvPr>
          <p:cNvSpPr txBox="1"/>
          <p:nvPr/>
        </p:nvSpPr>
        <p:spPr>
          <a:xfrm>
            <a:off x="995713" y="1347316"/>
            <a:ext cx="4932000" cy="699874"/>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（本プロジェクトが前提とする、解決すべき社会課題を記載してください）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地域内に存在する交通モードごとにアプリが存在し、モードごとの利用が必要。</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市民の移動実態をデータ等で把握ができておらず、交通網再編に苦慮している。</a:t>
            </a:r>
            <a:endParaRPr lang="en-US" altLang="ja-JP" sz="1050">
              <a:solidFill>
                <a:srgbClr val="0070C0"/>
              </a:solidFill>
              <a:latin typeface="BIZ UDPゴシック"/>
              <a:ea typeface="BIZ UDPゴシック"/>
            </a:endParaRPr>
          </a:p>
        </p:txBody>
      </p:sp>
      <p:sp>
        <p:nvSpPr>
          <p:cNvPr id="192" name="テキスト ボックス 191">
            <a:extLst>
              <a:ext uri="{FF2B5EF4-FFF2-40B4-BE49-F238E27FC236}">
                <a16:creationId xmlns:a16="http://schemas.microsoft.com/office/drawing/2014/main" id="{B843E50D-AFCE-938F-9DA2-5AA96E6308D6}"/>
              </a:ext>
            </a:extLst>
          </p:cNvPr>
          <p:cNvSpPr txBox="1"/>
          <p:nvPr/>
        </p:nvSpPr>
        <p:spPr>
          <a:xfrm>
            <a:off x="995713" y="2090687"/>
            <a:ext cx="4932000" cy="2264979"/>
          </a:xfrm>
          <a:prstGeom prst="rect">
            <a:avLst/>
          </a:prstGeom>
          <a:noFill/>
        </p:spPr>
        <p:txBody>
          <a:bodyPr wrap="square" anchor="t">
            <a:norm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エリア内の鉄道及び路線バスに加え、タクシー、デマンド交通を含めた経路検索と利用予約が可能な</a:t>
            </a:r>
            <a:r>
              <a:rPr lang="en-US" altLang="ja-JP" sz="1050">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アプリを導入する。</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◯◯地域において、国公省が定める「</a:t>
            </a:r>
            <a:r>
              <a:rPr lang="en-US" altLang="ja-JP" sz="1050">
                <a:solidFill>
                  <a:srgbClr val="0070C0"/>
                </a:solidFill>
                <a:latin typeface="BIZ UDPゴシック"/>
                <a:ea typeface="BIZ UDPゴシック"/>
              </a:rPr>
              <a:t>QR</a:t>
            </a:r>
            <a:r>
              <a:rPr lang="ja-JP" altLang="en-US" sz="1050">
                <a:solidFill>
                  <a:srgbClr val="0070C0"/>
                </a:solidFill>
                <a:latin typeface="BIZ UDPゴシック"/>
                <a:ea typeface="BIZ UDPゴシック"/>
              </a:rPr>
              <a:t>チケット認証</a:t>
            </a:r>
            <a:r>
              <a:rPr lang="en-US" altLang="ja-JP" sz="1050">
                <a:solidFill>
                  <a:srgbClr val="0070C0"/>
                </a:solidFill>
                <a:latin typeface="BIZ UDPゴシック"/>
                <a:ea typeface="BIZ UDPゴシック"/>
              </a:rPr>
              <a:t>API</a:t>
            </a:r>
            <a:r>
              <a:rPr lang="ja-JP" altLang="en-US" sz="1050">
                <a:solidFill>
                  <a:srgbClr val="0070C0"/>
                </a:solidFill>
                <a:latin typeface="BIZ UDPゴシック"/>
                <a:ea typeface="BIZ UDPゴシック"/>
              </a:rPr>
              <a:t>標準仕様書」</a:t>
            </a:r>
            <a:r>
              <a:rPr lang="en-US" altLang="ja-JP" sz="1050">
                <a:solidFill>
                  <a:srgbClr val="0070C0"/>
                </a:solidFill>
                <a:latin typeface="BIZ UDPゴシック"/>
                <a:ea typeface="BIZ UDPゴシック"/>
              </a:rPr>
              <a:t>(</a:t>
            </a:r>
            <a:r>
              <a:rPr lang="ja-JP" altLang="en-US" sz="1050">
                <a:solidFill>
                  <a:srgbClr val="0070C0"/>
                </a:solidFill>
                <a:latin typeface="BIZ UDPゴシック"/>
                <a:ea typeface="BIZ UDPゴシック"/>
              </a:rPr>
              <a:t>仮）に準拠した</a:t>
            </a:r>
            <a:r>
              <a:rPr lang="en-US" altLang="ja-JP" sz="1050">
                <a:solidFill>
                  <a:srgbClr val="0070C0"/>
                </a:solidFill>
                <a:latin typeface="BIZ UDPゴシック"/>
                <a:ea typeface="BIZ UDPゴシック"/>
              </a:rPr>
              <a:t>QR</a:t>
            </a:r>
            <a:r>
              <a:rPr lang="ja-JP" altLang="en-US" sz="1050">
                <a:solidFill>
                  <a:srgbClr val="0070C0"/>
                </a:solidFill>
                <a:latin typeface="BIZ UDPゴシック"/>
                <a:ea typeface="BIZ UDPゴシック"/>
              </a:rPr>
              <a:t>チケッティングシステムを導入し、複数の</a:t>
            </a:r>
            <a:r>
              <a:rPr lang="en-US" altLang="ja-JP" sz="1050">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アプリと認証機器で周遊企画券のチケット認証を実現し、周遊・滞在・消費等の促進、満足度向上につなげる。</a:t>
            </a:r>
            <a:endParaRPr lang="en-US" altLang="ja-JP" sz="1050">
              <a:latin typeface="BIZ UDPゴシック"/>
              <a:ea typeface="BIZ UDPゴシック"/>
            </a:endParaRPr>
          </a:p>
          <a:p>
            <a:pPr marL="171450" indent="-171450">
              <a:spcBef>
                <a:spcPts val="300"/>
              </a:spcBef>
              <a:buFont typeface="Wingdings" panose="05000000000000000000" pitchFamily="2" charset="2"/>
              <a:buChar char="l"/>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エリア内の鉄道、全バス事業者、デマンド交通、タクシー事業者から共通</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が付与された交通系</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カード認証システムから利用実績（</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データ）を取得する。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indent="-171450">
              <a:spcBef>
                <a:spcPts val="300"/>
              </a:spcBef>
              <a:buFont typeface="Wingdings" panose="05000000000000000000" pitchFamily="2" charset="2"/>
              <a:buChar char="l"/>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データと</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GTFS</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を活用し、市内の周遊状況を可視化。低利用路線の廃止と代替交通としてのデマンドバスの導入検討の資料として活用する。</a:t>
            </a:r>
            <a:endParaRPr lang="en-US" altLang="ja-JP" sz="1050">
              <a:latin typeface="BIZ UDPゴシック"/>
              <a:ea typeface="BIZ UDPゴシック"/>
            </a:endParaRPr>
          </a:p>
        </p:txBody>
      </p:sp>
      <p:sp>
        <p:nvSpPr>
          <p:cNvPr id="193" name="テキスト ボックス 192">
            <a:extLst>
              <a:ext uri="{FF2B5EF4-FFF2-40B4-BE49-F238E27FC236}">
                <a16:creationId xmlns:a16="http://schemas.microsoft.com/office/drawing/2014/main" id="{08E06B3C-B8D3-6566-0651-759EA5E014EA}"/>
              </a:ext>
            </a:extLst>
          </p:cNvPr>
          <p:cNvSpPr txBox="1"/>
          <p:nvPr/>
        </p:nvSpPr>
        <p:spPr>
          <a:xfrm>
            <a:off x="999378" y="5045323"/>
            <a:ext cx="4932000" cy="573416"/>
          </a:xfrm>
          <a:prstGeom prst="rect">
            <a:avLst/>
          </a:prstGeom>
          <a:noFill/>
        </p:spPr>
        <p:txBody>
          <a:bodyPr wrap="square" anchor="t">
            <a:norm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キャッシュレス端末：</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50</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台（</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XX</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鉄道：</a:t>
            </a:r>
            <a:r>
              <a:rPr lang="en-US" altLang="ja-JP" sz="800">
                <a:solidFill>
                  <a:srgbClr val="0070C0"/>
                </a:solidFill>
                <a:latin typeface="BIZ UDPゴシック"/>
                <a:ea typeface="BIZ UDPゴシック"/>
              </a:rPr>
              <a:t>2</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5</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台、</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ZZ</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バス：</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10</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台、</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WW</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自動車：</a:t>
            </a:r>
            <a:r>
              <a:rPr kumimoji="1" lang="en-US" altLang="ja-JP" sz="800" b="0" i="0" u="none" strike="noStrike" kern="1200" cap="none" spc="0" normalizeH="0" baseline="0" noProof="0">
                <a:ln>
                  <a:noFill/>
                </a:ln>
                <a:solidFill>
                  <a:srgbClr val="0070C0"/>
                </a:solidFill>
                <a:effectLst/>
                <a:uLnTx/>
                <a:uFillTx/>
                <a:latin typeface="BIZ UDPゴシック"/>
                <a:ea typeface="BIZ UDPゴシック"/>
                <a:cs typeface="+mn-cs"/>
              </a:rPr>
              <a:t>15</a:t>
            </a: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台）</a:t>
            </a:r>
          </a:p>
        </p:txBody>
      </p:sp>
      <p:sp>
        <p:nvSpPr>
          <p:cNvPr id="194" name="テキスト ボックス 193">
            <a:extLst>
              <a:ext uri="{FF2B5EF4-FFF2-40B4-BE49-F238E27FC236}">
                <a16:creationId xmlns:a16="http://schemas.microsoft.com/office/drawing/2014/main" id="{147BBF91-D9D3-1AB3-60CB-F03C85DCB0C5}"/>
              </a:ext>
            </a:extLst>
          </p:cNvPr>
          <p:cNvSpPr txBox="1"/>
          <p:nvPr/>
        </p:nvSpPr>
        <p:spPr>
          <a:xfrm>
            <a:off x="983824" y="5660135"/>
            <a:ext cx="4932000" cy="636720"/>
          </a:xfrm>
          <a:prstGeom prst="rect">
            <a:avLst/>
          </a:prstGeom>
          <a:noFill/>
        </p:spPr>
        <p:txBody>
          <a:bodyPr wrap="square" anchor="t">
            <a:normAutofit fontScale="77500" lnSpcReduction="20000"/>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（本プロジェクトが対象のエリア内における課題及び業界・事業領域全体にもたらす効果について記載してください）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マイカー利用者層が公共交通を利用する回数の増加</a:t>
            </a:r>
            <a:r>
              <a:rPr lang="en-US" altLang="ja-JP" sz="1050">
                <a:solidFill>
                  <a:srgbClr val="0070C0"/>
                </a:solidFill>
                <a:latin typeface="BIZ UDPゴシック"/>
                <a:ea typeface="BIZ UDPゴシック"/>
              </a:rPr>
              <a:t>(R</a:t>
            </a:r>
            <a:r>
              <a:rPr lang="ja-JP" altLang="en-US" sz="1050">
                <a:solidFill>
                  <a:srgbClr val="0070C0"/>
                </a:solidFill>
                <a:latin typeface="BIZ UDPゴシック"/>
                <a:ea typeface="BIZ UDPゴシック"/>
              </a:rPr>
              <a:t>６◯◯⇒</a:t>
            </a:r>
            <a:r>
              <a:rPr lang="en-US" altLang="ja-JP" sz="1050">
                <a:solidFill>
                  <a:srgbClr val="0070C0"/>
                </a:solidFill>
                <a:latin typeface="BIZ UDPゴシック"/>
                <a:ea typeface="BIZ UDPゴシック"/>
              </a:rPr>
              <a:t>R7××</a:t>
            </a:r>
            <a:r>
              <a:rPr lang="ja-JP" altLang="en-US" sz="1050">
                <a:solidFill>
                  <a:srgbClr val="0070C0"/>
                </a:solidFill>
                <a:latin typeface="BIZ UDPゴシック"/>
                <a:ea typeface="BIZ UDPゴシック"/>
              </a:rPr>
              <a:t>へ増加</a:t>
            </a:r>
            <a:r>
              <a:rPr lang="en-US" altLang="ja-JP" sz="1050">
                <a:solidFill>
                  <a:srgbClr val="0070C0"/>
                </a:solidFill>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デジタルチケットの予約決済数の増加により、交通再編への参考となる利用データの集計が増加</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lang="en-US" altLang="ja-JP" sz="1050">
              <a:solidFill>
                <a:srgbClr val="0070C0"/>
              </a:solidFill>
              <a:latin typeface="BIZ UDPゴシック"/>
              <a:ea typeface="BIZ UDPゴシック"/>
            </a:endParaRPr>
          </a:p>
        </p:txBody>
      </p:sp>
      <p:sp>
        <p:nvSpPr>
          <p:cNvPr id="195" name="テキスト ボックス 194">
            <a:extLst>
              <a:ext uri="{FF2B5EF4-FFF2-40B4-BE49-F238E27FC236}">
                <a16:creationId xmlns:a16="http://schemas.microsoft.com/office/drawing/2014/main" id="{DCF83BB6-9901-6F33-D351-615464BB48BC}"/>
              </a:ext>
            </a:extLst>
          </p:cNvPr>
          <p:cNvSpPr txBox="1"/>
          <p:nvPr/>
        </p:nvSpPr>
        <p:spPr>
          <a:xfrm>
            <a:off x="6785826" y="1346356"/>
            <a:ext cx="4932000" cy="793236"/>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総事業費：</a:t>
            </a:r>
            <a:r>
              <a:rPr lang="en-US" altLang="ja-JP" sz="1050">
                <a:solidFill>
                  <a:srgbClr val="0070C0"/>
                </a:solidFill>
                <a:latin typeface="BIZ UDPゴシック"/>
                <a:ea typeface="BIZ UDPゴシック"/>
              </a:rPr>
              <a:t>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補助対象経費　（金額、項目）</a:t>
            </a:r>
            <a:br>
              <a:rPr lang="en-US" altLang="ja-JP" sz="1050">
                <a:latin typeface="BIZ UDPゴシック"/>
                <a:ea typeface="BIZ UDPゴシック"/>
              </a:rPr>
            </a:br>
            <a:r>
              <a:rPr lang="ja-JP" altLang="en-US" sz="1050">
                <a:solidFill>
                  <a:srgbClr val="0070C0"/>
                </a:solidFill>
                <a:latin typeface="BIZ UDPゴシック"/>
                <a:ea typeface="BIZ UDPゴシック"/>
              </a:rPr>
              <a:t>例：</a:t>
            </a:r>
            <a:r>
              <a:rPr lang="en-US" altLang="ja-JP" sz="1050">
                <a:solidFill>
                  <a:srgbClr val="0070C0"/>
                </a:solidFill>
                <a:latin typeface="BIZ UDPゴシック"/>
                <a:ea typeface="BIZ UDPゴシック"/>
              </a:rPr>
              <a:t>1</a:t>
            </a:r>
            <a:r>
              <a:rPr lang="ja-JP" altLang="en-US" sz="1050">
                <a:solidFill>
                  <a:srgbClr val="0070C0"/>
                </a:solidFill>
                <a:latin typeface="BIZ UDPゴシック"/>
                <a:ea typeface="BIZ UDPゴシック"/>
              </a:rPr>
              <a:t>億円　（</a:t>
            </a:r>
            <a:r>
              <a:rPr lang="en-US" altLang="ja-JP" sz="1050">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アプリ改修費用：○○円、利用促進費：○○円、）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交付申請希望額：</a:t>
            </a:r>
            <a:r>
              <a:rPr lang="en-US" altLang="ja-JP" sz="1050">
                <a:solidFill>
                  <a:srgbClr val="0070C0"/>
                </a:solidFill>
                <a:latin typeface="BIZ UDPゴシック"/>
                <a:ea typeface="BIZ UDPゴシック"/>
              </a:rPr>
              <a:t> 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p:txBody>
      </p:sp>
      <p:sp>
        <p:nvSpPr>
          <p:cNvPr id="196" name="テキスト ボックス 195">
            <a:extLst>
              <a:ext uri="{FF2B5EF4-FFF2-40B4-BE49-F238E27FC236}">
                <a16:creationId xmlns:a16="http://schemas.microsoft.com/office/drawing/2014/main" id="{AA2AEFC5-2B0A-1C76-DC32-AD6811D813B3}"/>
              </a:ext>
            </a:extLst>
          </p:cNvPr>
          <p:cNvSpPr txBox="1"/>
          <p:nvPr/>
        </p:nvSpPr>
        <p:spPr>
          <a:xfrm>
            <a:off x="6791345" y="2119874"/>
            <a:ext cx="4932000" cy="557877"/>
          </a:xfrm>
          <a:prstGeom prst="rect">
            <a:avLst/>
          </a:prstGeom>
          <a:noFill/>
        </p:spPr>
        <p:txBody>
          <a:bodyPr wrap="square" anchor="t">
            <a:noAutofit/>
          </a:bodyPr>
          <a:lstStyle/>
          <a:p>
            <a:pPr>
              <a:spcBef>
                <a:spcPts val="300"/>
              </a:spcBef>
              <a:defRPr/>
            </a:pPr>
            <a:r>
              <a:rPr lang="en-US" altLang="ja-JP" sz="1000">
                <a:solidFill>
                  <a:srgbClr val="0070C0"/>
                </a:solidFill>
                <a:latin typeface="BIZ UDPゴシック"/>
                <a:ea typeface="BIZ UDPゴシック"/>
              </a:rPr>
              <a:t>××</a:t>
            </a:r>
            <a:r>
              <a:rPr lang="ja-JP" altLang="en-US" sz="1000">
                <a:solidFill>
                  <a:srgbClr val="0070C0"/>
                </a:solidFill>
                <a:latin typeface="BIZ UDPゴシック"/>
                <a:ea typeface="BIZ UDPゴシック"/>
              </a:rPr>
              <a:t>市、◯◯市</a:t>
            </a:r>
            <a:endParaRPr lang="en-US" altLang="ja-JP" sz="1000">
              <a:solidFill>
                <a:srgbClr val="0070C0"/>
              </a:solidFill>
              <a:latin typeface="BIZ UDPゴシック"/>
              <a:ea typeface="BIZ UDPゴシック"/>
            </a:endParaRPr>
          </a:p>
        </p:txBody>
      </p:sp>
      <p:sp>
        <p:nvSpPr>
          <p:cNvPr id="197" name="テキスト ボックス 196">
            <a:extLst>
              <a:ext uri="{FF2B5EF4-FFF2-40B4-BE49-F238E27FC236}">
                <a16:creationId xmlns:a16="http://schemas.microsoft.com/office/drawing/2014/main" id="{75B24D07-B2E7-AE7B-73D1-891DB38B10E5}"/>
              </a:ext>
            </a:extLst>
          </p:cNvPr>
          <p:cNvSpPr txBox="1"/>
          <p:nvPr/>
        </p:nvSpPr>
        <p:spPr>
          <a:xfrm>
            <a:off x="6770497" y="2703660"/>
            <a:ext cx="4932000" cy="58675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XX</a:t>
            </a: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YY</a:t>
            </a:r>
            <a:r>
              <a:rPr lang="ja-JP" altLang="en-US" sz="1000">
                <a:solidFill>
                  <a:srgbClr val="0070C0"/>
                </a:solidFill>
                <a:latin typeface="BIZ UDPゴシック"/>
                <a:ea typeface="BIZ UDPゴシック"/>
              </a:rPr>
              <a:t>鉄道　バス：</a:t>
            </a:r>
            <a:r>
              <a:rPr lang="en-US" altLang="ja-JP" sz="1000">
                <a:solidFill>
                  <a:srgbClr val="0070C0"/>
                </a:solidFill>
                <a:latin typeface="BIZ UDPゴシック"/>
                <a:ea typeface="BIZ UDPゴシック"/>
              </a:rPr>
              <a:t>ZZ</a:t>
            </a:r>
            <a:r>
              <a:rPr lang="ja-JP" altLang="en-US" sz="1000">
                <a:solidFill>
                  <a:srgbClr val="0070C0"/>
                </a:solidFill>
                <a:latin typeface="BIZ UDPゴシック"/>
                <a:ea typeface="BIZ UDPゴシック"/>
              </a:rPr>
              <a:t>バス、</a:t>
            </a:r>
            <a:r>
              <a:rPr lang="en-US" altLang="ja-JP" sz="1000">
                <a:solidFill>
                  <a:srgbClr val="0070C0"/>
                </a:solidFill>
                <a:latin typeface="BIZ UDPゴシック"/>
                <a:ea typeface="BIZ UDPゴシック"/>
              </a:rPr>
              <a:t>WW</a:t>
            </a:r>
            <a:r>
              <a:rPr lang="ja-JP" altLang="en-US" sz="1000">
                <a:solidFill>
                  <a:srgbClr val="0070C0"/>
                </a:solidFill>
                <a:latin typeface="BIZ UDPゴシック"/>
                <a:ea typeface="BIZ UDPゴシック"/>
              </a:rPr>
              <a:t>自動車　タクシー：</a:t>
            </a:r>
            <a:r>
              <a:rPr lang="en-US" altLang="ja-JP" sz="1000">
                <a:solidFill>
                  <a:srgbClr val="0070C0"/>
                </a:solidFill>
                <a:latin typeface="BIZ UDPゴシック"/>
                <a:ea typeface="BIZ UDPゴシック"/>
              </a:rPr>
              <a:t>AA</a:t>
            </a:r>
            <a:r>
              <a:rPr lang="ja-JP" altLang="en-US" sz="1000">
                <a:solidFill>
                  <a:srgbClr val="0070C0"/>
                </a:solidFill>
                <a:latin typeface="BIZ UDPゴシック"/>
                <a:ea typeface="BIZ UDPゴシック"/>
              </a:rPr>
              <a:t>交通</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オンデマンド交通：</a:t>
            </a:r>
            <a:r>
              <a:rPr lang="en-US" altLang="ja-JP" sz="1000">
                <a:solidFill>
                  <a:srgbClr val="0070C0"/>
                </a:solidFill>
                <a:latin typeface="BIZ UDPゴシック"/>
                <a:ea typeface="BIZ UDPゴシック"/>
              </a:rPr>
              <a:t>BB</a:t>
            </a:r>
            <a:r>
              <a:rPr lang="ja-JP" altLang="en-US" sz="1000">
                <a:solidFill>
                  <a:srgbClr val="0070C0"/>
                </a:solidFill>
                <a:latin typeface="BIZ UDPゴシック"/>
                <a:ea typeface="BIZ UDPゴシック"/>
              </a:rPr>
              <a:t>バス　シェアサイクル：</a:t>
            </a:r>
            <a:r>
              <a:rPr lang="en-US" altLang="ja-JP" sz="1000">
                <a:solidFill>
                  <a:srgbClr val="0070C0"/>
                </a:solidFill>
                <a:latin typeface="BIZ UDPゴシック"/>
                <a:ea typeface="BIZ UDPゴシック"/>
              </a:rPr>
              <a:t>CC</a:t>
            </a:r>
            <a:r>
              <a:rPr lang="ja-JP" altLang="en-US" sz="1000">
                <a:solidFill>
                  <a:srgbClr val="0070C0"/>
                </a:solidFill>
                <a:latin typeface="BIZ UDPゴシック"/>
                <a:ea typeface="BIZ UDPゴシック"/>
              </a:rPr>
              <a:t>バイク・・・</a:t>
            </a:r>
            <a:endParaRPr lang="en-US" altLang="ja-JP" sz="1000">
              <a:solidFill>
                <a:srgbClr val="0070C0"/>
              </a:solidFill>
              <a:latin typeface="BIZ UDPゴシック"/>
              <a:ea typeface="BIZ UDPゴシック"/>
            </a:endParaRPr>
          </a:p>
        </p:txBody>
      </p:sp>
      <p:sp>
        <p:nvSpPr>
          <p:cNvPr id="27" name="テキスト ボックス 26">
            <a:extLst>
              <a:ext uri="{FF2B5EF4-FFF2-40B4-BE49-F238E27FC236}">
                <a16:creationId xmlns:a16="http://schemas.microsoft.com/office/drawing/2014/main" id="{A255751A-8950-8E98-98FC-1014CF8B43CB}"/>
              </a:ext>
            </a:extLst>
          </p:cNvPr>
          <p:cNvSpPr txBox="1"/>
          <p:nvPr/>
        </p:nvSpPr>
        <p:spPr>
          <a:xfrm>
            <a:off x="2276443" y="839164"/>
            <a:ext cx="7317864" cy="6018836"/>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BIZ UDPゴシック"/>
                <a:ea typeface="BIZ UDPゴシック"/>
              </a:rPr>
              <a:t>各項目について青字の記入例を参考に記載ください。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BIZ UDPゴシック"/>
                <a:ea typeface="BIZ UDPゴシック"/>
              </a:rPr>
              <a:t>［プロジェクト概要について］</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本プロジェクトを通じてどのような課題を、どのような取組によって解決するのかプロジェクトの概略および、アピールしたい点を記載してください。「移動の足」の確保や外出機会創出、公共交通分担率向上など持続可能な地域交通を実現する観点を含め記載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［課題について］</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本プロジェクトが前提とする、持続可能な地域交通の実現に係る解決すべき社会課題を詳細に記載してください。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［取組内容について］</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本提案事業におけるスコープ（やること）のみを記載してください。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［事業要件について］</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①～③いずれか該当する補助対象要件を記載してください。</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　①データ統合によるモード横断のデータ活用（協業化）</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　② システム統合による業務効率の向上（共同化）</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　③標準業務モデルの導入によるサービス品質向上（標準化）</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［技術要件について］</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公募要領に記載の技術要件のうち、該当する技術について記載してください。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［端末等導入台数について］</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キャッシュレス端末等を購入する場合は、台数や事業エリア、交通事業等を記載してください。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［効果］</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BIZ UDPゴシック"/>
                <a:ea typeface="BIZ UDPゴシック"/>
              </a:rPr>
              <a:t>定量的な指標となるよう記載ください。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BIZ UDPゴシック"/>
                <a:ea typeface="BIZ UDPゴシック"/>
              </a:rPr>
              <a:t>４．事業ＫＰＩの記載との繋がりを踏まえて記載してください。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［予算規模］</a:t>
            </a:r>
            <a:endParaRPr lang="en-US" altLang="ja-JP" sz="1100">
              <a:solidFill>
                <a:schemeClr val="bg1"/>
              </a:solidFill>
              <a:latin typeface="BIZ UDPゴシック"/>
              <a:ea typeface="BIZ UDPゴシック"/>
            </a:endParaRPr>
          </a:p>
          <a:p>
            <a:pPr>
              <a:defRPr/>
            </a:pPr>
            <a:r>
              <a:rPr lang="ja-JP" altLang="en-US" sz="1100">
                <a:solidFill>
                  <a:schemeClr val="bg1"/>
                </a:solidFill>
                <a:latin typeface="BIZ UDPゴシック"/>
                <a:ea typeface="BIZ UDPゴシック"/>
              </a:rPr>
              <a:t>総事業費は、本補助事業の対象費用か否かにかかわらず、事業提案者において関連するプロジェクトの全体の単位をいう。</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［アプリ・システム等］</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BIZ UDPゴシック"/>
                <a:ea typeface="BIZ UDPゴシック"/>
              </a:rPr>
              <a:t>利用するシステムやサービスの製品名を具体的に記載してください。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100">
                <a:solidFill>
                  <a:schemeClr val="bg1"/>
                </a:solidFill>
                <a:latin typeface="BIZ UDPゴシック"/>
                <a:ea typeface="BIZ UDPゴシック"/>
              </a:rPr>
              <a:t>［座組］</a:t>
            </a:r>
            <a:endParaRPr lang="en-US" altLang="ja-JP" sz="11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BIZ UDPゴシック"/>
                <a:ea typeface="BIZ UDPゴシック"/>
              </a:rPr>
              <a:t>事業を実施するうえで、関連するすべての組織（自治体、事業者等）と役割を記載してください。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ja-JP" altLang="en-US" sz="1100">
              <a:solidFill>
                <a:schemeClr val="bg1"/>
              </a:solidFill>
              <a:latin typeface="BIZ UDPゴシック"/>
              <a:ea typeface="BIZ UDPゴシック"/>
            </a:endParaRPr>
          </a:p>
        </p:txBody>
      </p:sp>
    </p:spTree>
    <p:extLst>
      <p:ext uri="{BB962C8B-B14F-4D97-AF65-F5344CB8AC3E}">
        <p14:creationId xmlns:p14="http://schemas.microsoft.com/office/powerpoint/2010/main" val="3190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２．提案者</a:t>
            </a:r>
          </a:p>
        </p:txBody>
      </p:sp>
      <p:sp>
        <p:nvSpPr>
          <p:cNvPr id="25" name="テキスト ボックス 1">
            <a:extLst>
              <a:ext uri="{FF2B5EF4-FFF2-40B4-BE49-F238E27FC236}">
                <a16:creationId xmlns:a16="http://schemas.microsoft.com/office/drawing/2014/main" id="{7188BD8F-3882-E836-7D13-782EDCA5C09D}"/>
              </a:ext>
            </a:extLst>
          </p:cNvPr>
          <p:cNvSpPr txBox="1"/>
          <p:nvPr/>
        </p:nvSpPr>
        <p:spPr>
          <a:xfrm>
            <a:off x="9218217" y="982020"/>
            <a:ext cx="2709947" cy="415498"/>
          </a:xfrm>
          <a:prstGeom prst="rect">
            <a:avLst/>
          </a:prstGeom>
          <a:noFill/>
        </p:spPr>
        <p:txBody>
          <a:bodyPr wrap="square" rtlCol="0">
            <a:spAutoFit/>
          </a:bodyPr>
          <a:lstStyle/>
          <a:p>
            <a:pPr algn="r" eaLnBrk="0" fontAlgn="base" hangingPunct="0">
              <a:spcBef>
                <a:spcPct val="0"/>
              </a:spcBef>
              <a:spcAft>
                <a:spcPct val="0"/>
              </a:spcAft>
              <a:defRPr/>
            </a:pPr>
            <a:r>
              <a:rPr lang="ja-JP" altLang="ja-JP" sz="1050">
                <a:solidFill>
                  <a:srgbClr val="F73131"/>
                </a:solidFill>
                <a:latin typeface="+mn-ea"/>
              </a:rPr>
              <a:t>※全ての項目を記入の上提出して下さい。</a:t>
            </a:r>
          </a:p>
          <a:p>
            <a:pPr algn="r" eaLnBrk="0" fontAlgn="base" hangingPunct="0">
              <a:spcBef>
                <a:spcPct val="0"/>
              </a:spcBef>
              <a:spcAft>
                <a:spcPct val="0"/>
              </a:spcAft>
              <a:defRPr/>
            </a:pPr>
            <a:r>
              <a:rPr lang="ja-JP" altLang="ja-JP" sz="1050">
                <a:solidFill>
                  <a:srgbClr val="0070C0"/>
                </a:solidFill>
                <a:latin typeface="+mn-ea"/>
              </a:rPr>
              <a:t>○</a:t>
            </a:r>
            <a:r>
              <a:rPr lang="en-US" altLang="ja-JP" sz="1050">
                <a:solidFill>
                  <a:srgbClr val="0070C0"/>
                </a:solidFill>
                <a:latin typeface="+mn-ea"/>
              </a:rPr>
              <a:t>○</a:t>
            </a:r>
            <a:r>
              <a:rPr lang="ja-JP" altLang="ja-JP" sz="1050">
                <a:solidFill>
                  <a:srgbClr val="0070C0"/>
                </a:solidFill>
                <a:latin typeface="+mn-ea"/>
              </a:rPr>
              <a:t>○○年○月○○日</a:t>
            </a:r>
            <a:r>
              <a:rPr lang="ja-JP" altLang="ja-JP" sz="1050">
                <a:solidFill>
                  <a:srgbClr val="000000"/>
                </a:solidFill>
                <a:latin typeface="+mn-ea"/>
              </a:rPr>
              <a:t>作成</a:t>
            </a:r>
            <a:endParaRPr lang="ja-JP" altLang="en-US" sz="1050">
              <a:solidFill>
                <a:srgbClr val="000000"/>
              </a:solidFill>
              <a:latin typeface="+mn-ea"/>
            </a:endParaRPr>
          </a:p>
        </p:txBody>
      </p:sp>
      <p:sp>
        <p:nvSpPr>
          <p:cNvPr id="41" name="テキスト プレースホルダー 53">
            <a:extLst>
              <a:ext uri="{FF2B5EF4-FFF2-40B4-BE49-F238E27FC236}">
                <a16:creationId xmlns:a16="http://schemas.microsoft.com/office/drawing/2014/main" id="{EA4DBAE7-F039-9B0F-8FB4-3EF0C7434CEB}"/>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876E205B-0E53-3571-D12D-0B113E9A513A}"/>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事業名</a:t>
            </a:r>
          </a:p>
        </p:txBody>
      </p:sp>
      <p:sp>
        <p:nvSpPr>
          <p:cNvPr id="6" name="テキスト ボックス 5">
            <a:extLst>
              <a:ext uri="{FF2B5EF4-FFF2-40B4-BE49-F238E27FC236}">
                <a16:creationId xmlns:a16="http://schemas.microsoft.com/office/drawing/2014/main" id="{D6AA50F0-A18C-723C-F2FB-29421CB8F31C}"/>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（事業名）</a:t>
            </a:r>
            <a:endParaRPr lang="en-US" altLang="ja-JP" sz="1050">
              <a:solidFill>
                <a:srgbClr val="0070C0"/>
              </a:solidFill>
              <a:latin typeface="BIZ UDPゴシック"/>
              <a:ea typeface="BIZ UDPゴシック"/>
            </a:endParaRPr>
          </a:p>
        </p:txBody>
      </p:sp>
      <p:cxnSp>
        <p:nvCxnSpPr>
          <p:cNvPr id="7" name="直線コネクタ 6">
            <a:extLst>
              <a:ext uri="{FF2B5EF4-FFF2-40B4-BE49-F238E27FC236}">
                <a16:creationId xmlns:a16="http://schemas.microsoft.com/office/drawing/2014/main" id="{2E0BDDB0-E32D-1475-1349-4EE10CCCCF6A}"/>
              </a:ext>
            </a:extLst>
          </p:cNvPr>
          <p:cNvCxnSpPr>
            <a:cxnSpLocks/>
          </p:cNvCxnSpPr>
          <p:nvPr/>
        </p:nvCxnSpPr>
        <p:spPr>
          <a:xfrm flipV="1">
            <a:off x="1100979" y="1674670"/>
            <a:ext cx="10704991" cy="25505"/>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C905F06-FB01-0DF6-F317-82981A29E1D0}"/>
              </a:ext>
            </a:extLst>
          </p:cNvPr>
          <p:cNvSpPr txBox="1"/>
          <p:nvPr/>
        </p:nvSpPr>
        <p:spPr>
          <a:xfrm>
            <a:off x="380979" y="1772690"/>
            <a:ext cx="720000" cy="4586068"/>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提案者</a:t>
            </a:r>
          </a:p>
        </p:txBody>
      </p:sp>
      <p:sp>
        <p:nvSpPr>
          <p:cNvPr id="13" name="テキスト ボックス 12">
            <a:extLst>
              <a:ext uri="{FF2B5EF4-FFF2-40B4-BE49-F238E27FC236}">
                <a16:creationId xmlns:a16="http://schemas.microsoft.com/office/drawing/2014/main" id="{4EE68453-A0F8-D6DD-FFF9-DA9236720AEF}"/>
              </a:ext>
            </a:extLst>
          </p:cNvPr>
          <p:cNvSpPr txBox="1"/>
          <p:nvPr/>
        </p:nvSpPr>
        <p:spPr>
          <a:xfrm>
            <a:off x="1112326" y="1732415"/>
            <a:ext cx="4932000" cy="2143496"/>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［申請者名］</a:t>
            </a:r>
            <a:endParaRPr lang="en-US" altLang="ja-JP" sz="1050">
              <a:solidFill>
                <a:srgbClr val="000000"/>
              </a:solidFill>
              <a:highlight>
                <a:srgbClr val="FFFFFF"/>
              </a:highlight>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TW" altLang="en-US" sz="1050" i="0" kern="100">
                <a:solidFill>
                  <a:srgbClr val="0070C0"/>
                </a:solidFill>
                <a:effectLst/>
                <a:latin typeface="+mn-ea"/>
                <a:ea typeface="+mn-ea"/>
                <a:cs typeface="Meiryo UI" panose="020B0604030504040204" pitchFamily="50" charset="-128"/>
              </a:rPr>
              <a:t>○○協議会、○○事業実行委員会（仮称）</a:t>
            </a:r>
            <a:endParaRPr lang="en-US" altLang="zh-TW"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kern="100">
              <a:highlight>
                <a:srgbClr val="C0C0C0"/>
              </a:highlight>
              <a:latin typeface="+mn-ea"/>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［事業における代表者の連絡先］</a:t>
            </a:r>
            <a:endParaRPr kumimoji="1" lang="en-US" altLang="ja-JP" sz="1050" b="0" u="none" strike="noStrike" cap="none" spc="0" normalizeH="0" baseline="0" noProof="0">
              <a:ln>
                <a:noFill/>
              </a:ln>
              <a:solidFill>
                <a:srgbClr val="000000"/>
              </a:solidFill>
              <a:highlight>
                <a:srgbClr val="FFFFFF"/>
              </a:highlight>
              <a:uLnTx/>
              <a:uFillTx/>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CN" altLang="en-US" sz="1050" i="0" kern="100">
                <a:solidFill>
                  <a:schemeClr val="tx1"/>
                </a:solidFill>
                <a:effectLst/>
                <a:latin typeface="+mn-ea"/>
                <a:ea typeface="+mn-ea"/>
                <a:cs typeface="Meiryo UI" panose="020B0604030504040204" pitchFamily="50" charset="-128"/>
              </a:rPr>
              <a:t>所在地：　</a:t>
            </a:r>
            <a:r>
              <a:rPr lang="zh-CN" altLang="en-US" sz="1050" i="0" kern="100">
                <a:solidFill>
                  <a:srgbClr val="0070C0"/>
                </a:solidFill>
                <a:effectLst/>
                <a:latin typeface="+mn-ea"/>
                <a:ea typeface="+mn-ea"/>
                <a:cs typeface="Meiryo UI" panose="020B0604030504040204" pitchFamily="50" charset="-128"/>
              </a:rPr>
              <a:t>〒</a:t>
            </a:r>
            <a:r>
              <a:rPr lang="en-US" altLang="zh-CN" sz="1050" i="0" kern="100">
                <a:solidFill>
                  <a:srgbClr val="0070C0"/>
                </a:solidFill>
                <a:effectLst/>
                <a:latin typeface="+mn-ea"/>
                <a:ea typeface="+mn-ea"/>
                <a:cs typeface="Meiryo UI" panose="020B0604030504040204" pitchFamily="50" charset="-128"/>
              </a:rPr>
              <a:t>000-0000</a:t>
            </a:r>
            <a:r>
              <a:rPr lang="zh-CN" altLang="en-US" sz="1050" i="0" kern="100">
                <a:solidFill>
                  <a:srgbClr val="0070C0"/>
                </a:solidFill>
                <a:effectLst/>
                <a:latin typeface="+mn-ea"/>
                <a:ea typeface="+mn-ea"/>
                <a:cs typeface="Meiryo UI" panose="020B0604030504040204" pitchFamily="50" charset="-128"/>
              </a:rPr>
              <a:t>　○○市</a:t>
            </a:r>
            <a:r>
              <a:rPr lang="en-US" altLang="zh-CN" sz="1050" i="0" kern="100">
                <a:solidFill>
                  <a:srgbClr val="0070C0"/>
                </a:solidFill>
                <a:effectLst/>
                <a:latin typeface="+mn-ea"/>
                <a:ea typeface="+mn-ea"/>
                <a:cs typeface="Meiryo UI" panose="020B0604030504040204" pitchFamily="50" charset="-128"/>
              </a:rPr>
              <a:t>××</a:t>
            </a:r>
            <a:r>
              <a:rPr lang="zh-CN" altLang="en-US" sz="1050" i="0" kern="100">
                <a:solidFill>
                  <a:srgbClr val="0070C0"/>
                </a:solidFill>
                <a:effectLst/>
                <a:latin typeface="+mn-ea"/>
                <a:ea typeface="+mn-ea"/>
                <a:cs typeface="Meiryo UI" panose="020B0604030504040204" pitchFamily="50" charset="-128"/>
              </a:rPr>
              <a:t>区△△</a:t>
            </a:r>
            <a:r>
              <a:rPr lang="en-US" altLang="zh-CN" sz="1050" i="0" kern="100">
                <a:solidFill>
                  <a:srgbClr val="0070C0"/>
                </a:solidFill>
                <a:effectLst/>
                <a:latin typeface="+mn-ea"/>
                <a:ea typeface="+mn-ea"/>
                <a:cs typeface="Meiryo UI" panose="020B0604030504040204" pitchFamily="50" charset="-128"/>
              </a:rPr>
              <a:t>1-2-3</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担当部課（部署）：</a:t>
            </a:r>
            <a:r>
              <a:rPr lang="ja-JP" altLang="en-US" sz="1050" i="0" kern="100">
                <a:solidFill>
                  <a:srgbClr val="0070C0"/>
                </a:solidFill>
                <a:effectLst/>
                <a:latin typeface="+mn-ea"/>
                <a:ea typeface="+mn-ea"/>
                <a:cs typeface="Meiryo UI" panose="020B0604030504040204" pitchFamily="50" charset="-128"/>
              </a:rPr>
              <a:t>○○○○</a:t>
            </a:r>
            <a:endParaRPr lang="en-US" altLang="ja-JP" sz="1050" kern="100">
              <a:solidFill>
                <a:srgbClr val="0070C0"/>
              </a:solidFill>
              <a:latin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連絡先（連絡先担当者名）：</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電話番号：</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solidFill>
                  <a:schemeClr val="tx1"/>
                </a:solidFill>
                <a:effectLst/>
                <a:latin typeface="+mn-ea"/>
                <a:ea typeface="+mn-ea"/>
                <a:cs typeface="Meiryo UI" panose="020B0604030504040204" pitchFamily="50" charset="-128"/>
              </a:rPr>
              <a:t>ＦＡＸ：</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en-US" altLang="ja-JP" sz="1050" i="0" kern="100">
                <a:solidFill>
                  <a:schemeClr val="tx1"/>
                </a:solidFill>
                <a:effectLst/>
                <a:latin typeface="+mn-ea"/>
                <a:ea typeface="+mn-ea"/>
                <a:cs typeface="Meiryo UI" panose="020B0604030504040204" pitchFamily="50" charset="-128"/>
              </a:rPr>
              <a:t>E-mail</a:t>
            </a:r>
            <a:r>
              <a:rPr lang="ja-JP" altLang="en-US" sz="1050" i="0" kern="100">
                <a:solidFill>
                  <a:schemeClr val="tx1"/>
                </a:solidFill>
                <a:effectLst/>
                <a:latin typeface="+mn-ea"/>
                <a:ea typeface="+mn-ea"/>
                <a:cs typeface="Meiryo UI" panose="020B0604030504040204" pitchFamily="50" charset="-128"/>
              </a:rPr>
              <a:t>：</a:t>
            </a:r>
            <a:r>
              <a:rPr lang="en-US" altLang="ja-JP" sz="1050" i="0" kern="100" err="1">
                <a:solidFill>
                  <a:srgbClr val="0070C0"/>
                </a:solidFill>
                <a:effectLst/>
                <a:latin typeface="+mn-ea"/>
                <a:ea typeface="+mn-ea"/>
                <a:cs typeface="Meiryo UI" panose="020B0604030504040204" pitchFamily="50" charset="-128"/>
              </a:rPr>
              <a:t>abcdef</a:t>
            </a:r>
            <a:r>
              <a:rPr lang="en-US" altLang="ja-JP" sz="1050" i="0" kern="100">
                <a:solidFill>
                  <a:srgbClr val="0070C0"/>
                </a:solidFill>
                <a:effectLst/>
                <a:latin typeface="+mn-ea"/>
                <a:ea typeface="+mn-ea"/>
                <a:cs typeface="Meiryo UI" panose="020B0604030504040204" pitchFamily="50" charset="-128"/>
              </a:rPr>
              <a:t>@</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L="114300" marR="44450" indent="-114300">
              <a:spcAft>
                <a:spcPts val="0"/>
              </a:spcAft>
            </a:pPr>
            <a:endParaRPr lang="en-US" altLang="ja-JP" sz="1050" kern="100">
              <a:highlight>
                <a:srgbClr val="C0C0C0"/>
              </a:highlight>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8BF732E4-C000-B0F2-8D31-03E996F65268}"/>
              </a:ext>
            </a:extLst>
          </p:cNvPr>
          <p:cNvSpPr txBox="1"/>
          <p:nvPr/>
        </p:nvSpPr>
        <p:spPr>
          <a:xfrm>
            <a:off x="6337779" y="1748429"/>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［協議会の構成員及びそれぞれの役割］</a:t>
            </a:r>
            <a:endParaRPr lang="en-US" altLang="ja-JP" sz="1050">
              <a:solidFill>
                <a:srgbClr val="000000"/>
              </a:solidFill>
              <a:highlight>
                <a:srgbClr val="FFFFFF"/>
              </a:highlight>
              <a:latin typeface="BIZ UDPゴシック"/>
              <a:ea typeface="BIZ UDPゴシック"/>
            </a:endParaRPr>
          </a:p>
        </p:txBody>
      </p:sp>
      <p:graphicFrame>
        <p:nvGraphicFramePr>
          <p:cNvPr id="15" name="表 14">
            <a:extLst>
              <a:ext uri="{FF2B5EF4-FFF2-40B4-BE49-F238E27FC236}">
                <a16:creationId xmlns:a16="http://schemas.microsoft.com/office/drawing/2014/main" id="{51502218-82C2-1B40-7023-5DDB28063E6D}"/>
              </a:ext>
            </a:extLst>
          </p:cNvPr>
          <p:cNvGraphicFramePr>
            <a:graphicFrameLocks noGrp="1"/>
          </p:cNvGraphicFramePr>
          <p:nvPr/>
        </p:nvGraphicFramePr>
        <p:xfrm>
          <a:off x="6459974" y="2101032"/>
          <a:ext cx="5468190" cy="3005786"/>
        </p:xfrm>
        <a:graphic>
          <a:graphicData uri="http://schemas.openxmlformats.org/drawingml/2006/table">
            <a:tbl>
              <a:tblPr/>
              <a:tblGrid>
                <a:gridCol w="1822730">
                  <a:extLst>
                    <a:ext uri="{9D8B030D-6E8A-4147-A177-3AD203B41FA5}">
                      <a16:colId xmlns:a16="http://schemas.microsoft.com/office/drawing/2014/main" val="2394240529"/>
                    </a:ext>
                  </a:extLst>
                </a:gridCol>
                <a:gridCol w="1822730">
                  <a:extLst>
                    <a:ext uri="{9D8B030D-6E8A-4147-A177-3AD203B41FA5}">
                      <a16:colId xmlns:a16="http://schemas.microsoft.com/office/drawing/2014/main" val="1243886161"/>
                    </a:ext>
                  </a:extLst>
                </a:gridCol>
                <a:gridCol w="1822730">
                  <a:extLst>
                    <a:ext uri="{9D8B030D-6E8A-4147-A177-3AD203B41FA5}">
                      <a16:colId xmlns:a16="http://schemas.microsoft.com/office/drawing/2014/main" val="642101953"/>
                    </a:ext>
                  </a:extLst>
                </a:gridCol>
              </a:tblGrid>
              <a:tr h="429398">
                <a:tc>
                  <a:txBody>
                    <a:bodyPr/>
                    <a:lstStyle/>
                    <a:p>
                      <a:r>
                        <a:rPr kumimoji="1" lang="ja-JP" altLang="en-US" sz="1050">
                          <a:latin typeface="+mn-ea"/>
                          <a:ea typeface="+mn-ea"/>
                        </a:rPr>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8250993"/>
                  </a:ext>
                </a:extLst>
              </a:tr>
              <a:tr h="429398">
                <a:tc>
                  <a:txBody>
                    <a:bodyPr/>
                    <a:lstStyle/>
                    <a:p>
                      <a:r>
                        <a:rPr kumimoji="1" lang="ja-JP" altLang="ja-JP" sz="1050" i="0" kern="1200">
                          <a:solidFill>
                            <a:srgbClr val="0070C0"/>
                          </a:solidFill>
                          <a:effectLst/>
                          <a:latin typeface="+mn-ea"/>
                          <a:ea typeface="+mn-ea"/>
                          <a:cs typeface="+mn-cs"/>
                        </a:rPr>
                        <a:t>○○市</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市長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全体調整、発注契約</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26703089"/>
                  </a:ext>
                </a:extLst>
              </a:tr>
              <a:tr h="429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kern="1200">
                          <a:solidFill>
                            <a:srgbClr val="0070C0"/>
                          </a:solidFill>
                          <a:effectLst/>
                          <a:latin typeface="+mn-ea"/>
                          <a:ea typeface="+mn-ea"/>
                          <a:cs typeface="+mn-cs"/>
                        </a:rPr>
                        <a:t>NPO</a:t>
                      </a:r>
                      <a:r>
                        <a:rPr kumimoji="1" lang="ja-JP" altLang="ja-JP" sz="1050" i="0" kern="1200">
                          <a:solidFill>
                            <a:srgbClr val="0070C0"/>
                          </a:solidFill>
                          <a:effectLst/>
                          <a:latin typeface="+mn-ea"/>
                          <a:ea typeface="+mn-ea"/>
                          <a:cs typeface="+mn-cs"/>
                        </a:rPr>
                        <a:t>法人　××××</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代表理事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企画立案</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3601278"/>
                  </a:ext>
                </a:extLst>
              </a:tr>
              <a:tr h="429398">
                <a:tc>
                  <a:txBody>
                    <a:bodyPr/>
                    <a:lstStyle/>
                    <a:p>
                      <a:r>
                        <a:rPr kumimoji="1" lang="ja-JP" altLang="ja-JP" sz="1050" i="0" kern="1200">
                          <a:solidFill>
                            <a:srgbClr val="0070C0"/>
                          </a:solidFill>
                          <a:effectLst/>
                          <a:latin typeface="+mn-ea"/>
                          <a:ea typeface="+mn-ea"/>
                          <a:cs typeface="+mn-cs"/>
                        </a:rPr>
                        <a:t>△△交通株式会社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○○部部長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乗合バスの運行</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20631119"/>
                  </a:ext>
                </a:extLst>
              </a:tr>
              <a:tr h="429398">
                <a:tc>
                  <a:txBody>
                    <a:bodyPr/>
                    <a:lstStyle/>
                    <a:p>
                      <a:r>
                        <a:rPr kumimoji="1" lang="ja-JP" altLang="ja-JP" sz="1050" i="0" kern="1200">
                          <a:solidFill>
                            <a:srgbClr val="0070C0"/>
                          </a:solidFill>
                          <a:effectLst/>
                          <a:latin typeface="+mn-ea"/>
                          <a:ea typeface="+mn-ea"/>
                          <a:cs typeface="+mn-cs"/>
                        </a:rPr>
                        <a:t>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代表取締役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オンデマンド交通の運行者</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6579756"/>
                  </a:ext>
                </a:extLst>
              </a:tr>
              <a:tr h="429398">
                <a:tc>
                  <a:txBody>
                    <a:bodyPr/>
                    <a:lstStyle/>
                    <a:p>
                      <a:r>
                        <a:rPr kumimoji="1" lang="ja-JP" altLang="ja-JP" sz="1050" i="0" kern="1200">
                          <a:solidFill>
                            <a:srgbClr val="0070C0"/>
                          </a:solidFill>
                          <a:effectLst/>
                          <a:latin typeface="+mn-ea"/>
                          <a:ea typeface="+mn-ea"/>
                          <a:cs typeface="+mn-cs"/>
                        </a:rPr>
                        <a:t>○○大学××研究室</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教授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全体指導、調査方法指導</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81629713"/>
                  </a:ext>
                </a:extLst>
              </a:tr>
              <a:tr h="429398">
                <a:tc>
                  <a:txBody>
                    <a:bodyPr/>
                    <a:lstStyle/>
                    <a:p>
                      <a:r>
                        <a:rPr kumimoji="1" lang="ja-JP" altLang="en-US" sz="1050" i="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34506"/>
                  </a:ext>
                </a:extLst>
              </a:tr>
            </a:tbl>
          </a:graphicData>
        </a:graphic>
      </p:graphicFrame>
      <p:sp>
        <p:nvSpPr>
          <p:cNvPr id="3" name="テキスト ボックス 2">
            <a:extLst>
              <a:ext uri="{FF2B5EF4-FFF2-40B4-BE49-F238E27FC236}">
                <a16:creationId xmlns:a16="http://schemas.microsoft.com/office/drawing/2014/main" id="{476FE6B3-09B8-1896-EA9C-ED7F42070FE9}"/>
              </a:ext>
            </a:extLst>
          </p:cNvPr>
          <p:cNvSpPr txBox="1"/>
          <p:nvPr/>
        </p:nvSpPr>
        <p:spPr>
          <a:xfrm>
            <a:off x="6839710" y="3039679"/>
            <a:ext cx="4757013" cy="150820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実施する協議会等の参画組織・団体、その代表者名、各役割を記入してください。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幹事社はその旨記載してください。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書き切れない場合は、　ページを追加してください。</a:t>
            </a:r>
          </a:p>
        </p:txBody>
      </p:sp>
      <p:sp>
        <p:nvSpPr>
          <p:cNvPr id="19" name="テキスト ボックス 18">
            <a:extLst>
              <a:ext uri="{FF2B5EF4-FFF2-40B4-BE49-F238E27FC236}">
                <a16:creationId xmlns:a16="http://schemas.microsoft.com/office/drawing/2014/main" id="{B4DD9AB4-0550-5397-CC33-F4A5FA31A95E}"/>
              </a:ext>
            </a:extLst>
          </p:cNvPr>
          <p:cNvSpPr txBox="1"/>
          <p:nvPr/>
        </p:nvSpPr>
        <p:spPr>
          <a:xfrm>
            <a:off x="1112326" y="5137209"/>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panose="020B0400000000000000" pitchFamily="50" charset="-128"/>
                <a:ea typeface="BIZ UDPゴシック" panose="020B0400000000000000" pitchFamily="50" charset="-128"/>
              </a:rPr>
              <a:t>［「交通空白」解消・官民連携プラットフォームに加入している主たる構成員］</a:t>
            </a:r>
            <a:endParaRPr kumimoji="1" lang="en-US" altLang="ja-JP" sz="1050" b="0" i="0" u="none" strike="noStrike" kern="1200" cap="none" spc="0" normalizeH="0" baseline="0" noProof="0">
              <a:ln>
                <a:noFill/>
              </a:ln>
              <a:solidFill>
                <a:srgbClr val="000000"/>
              </a:solidFill>
              <a:effectLst/>
              <a:highlight>
                <a:srgbClr val="FFFFFF"/>
              </a:highlight>
              <a:uLnTx/>
              <a:uFillTx/>
              <a:latin typeface="BIZ UDPゴシック" panose="020B0400000000000000" pitchFamily="50" charset="-128"/>
              <a:ea typeface="BIZ UDPゴシック" panose="020B0400000000000000" pitchFamily="50" charset="-128"/>
            </a:endParaRPr>
          </a:p>
          <a:p>
            <a:pPr>
              <a:spcBef>
                <a:spcPts val="300"/>
              </a:spcBef>
              <a:defRPr/>
            </a:pPr>
            <a:r>
              <a:rPr lang="ja-JP" altLang="en-US" sz="1050">
                <a:solidFill>
                  <a:srgbClr val="0070C0"/>
                </a:solidFill>
                <a:latin typeface="BIZ UDPゴシック" panose="020B0400000000000000" pitchFamily="50" charset="-128"/>
                <a:ea typeface="BIZ UDPゴシック" panose="020B0400000000000000" pitchFamily="50" charset="-128"/>
              </a:rPr>
              <a:t>・</a:t>
            </a:r>
            <a:r>
              <a:rPr lang="ja-JP" altLang="ja-JP" sz="1050">
                <a:solidFill>
                  <a:srgbClr val="0070C0"/>
                </a:solidFill>
                <a:latin typeface="BIZ UDPゴシック" panose="020B0400000000000000" pitchFamily="50" charset="-128"/>
                <a:ea typeface="BIZ UDPゴシック" panose="020B0400000000000000" pitchFamily="50" charset="-128"/>
              </a:rPr>
              <a:t>○○市</a:t>
            </a:r>
            <a:endParaRPr lang="ja-JP" altLang="en-US" sz="1050">
              <a:solidFill>
                <a:srgbClr val="0070C0"/>
              </a:solidFill>
              <a:latin typeface="BIZ UDPゴシック" panose="020B0400000000000000" pitchFamily="50" charset="-128"/>
              <a:ea typeface="BIZ UDPゴシック" panose="020B0400000000000000" pitchFamily="50" charset="-128"/>
            </a:endParaRPr>
          </a:p>
          <a:p>
            <a:pPr>
              <a:spcBef>
                <a:spcPts val="300"/>
              </a:spcBef>
              <a:defRPr/>
            </a:pPr>
            <a:r>
              <a:rPr lang="ja-JP" altLang="en-US" sz="1050">
                <a:solidFill>
                  <a:srgbClr val="0070C0"/>
                </a:solidFill>
                <a:highlight>
                  <a:srgbClr val="FFFFFF"/>
                </a:highlight>
                <a:latin typeface="BIZ UDPゴシック" panose="020B0400000000000000" pitchFamily="50" charset="-128"/>
                <a:ea typeface="BIZ UDPゴシック" panose="020B0400000000000000" pitchFamily="50" charset="-128"/>
              </a:rPr>
              <a:t>・</a:t>
            </a:r>
            <a:r>
              <a:rPr lang="ja-JP" altLang="ja-JP" sz="1050">
                <a:solidFill>
                  <a:srgbClr val="0070C0"/>
                </a:solidFill>
                <a:highlight>
                  <a:srgbClr val="FFFFFF"/>
                </a:highlight>
                <a:latin typeface="BIZ UDPゴシック" panose="020B0400000000000000" pitchFamily="50" charset="-128"/>
                <a:ea typeface="BIZ UDPゴシック" panose="020B0400000000000000" pitchFamily="50" charset="-128"/>
              </a:rPr>
              <a:t>株式会社○○○○</a:t>
            </a:r>
            <a:endParaRPr lang="ja-JP" altLang="en-US" sz="1050">
              <a:solidFill>
                <a:srgbClr val="0070C0"/>
              </a:solidFill>
              <a:highlight>
                <a:srgbClr val="FFFFFF"/>
              </a:highlight>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a:solidFill>
                <a:srgbClr val="000000"/>
              </a:solidFill>
              <a:highlight>
                <a:srgbClr val="FFFFFF"/>
              </a:highlight>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9AC95DA-F704-9200-321C-BF28958ED863}"/>
              </a:ext>
            </a:extLst>
          </p:cNvPr>
          <p:cNvSpPr txBox="1"/>
          <p:nvPr/>
        </p:nvSpPr>
        <p:spPr>
          <a:xfrm>
            <a:off x="1199819" y="5422904"/>
            <a:ext cx="4757013" cy="731904"/>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主たる構成員が「交通空白」解消・官民連携プラットフォームに加入している必要がありますので、記載ください。</a:t>
            </a:r>
          </a:p>
        </p:txBody>
      </p:sp>
    </p:spTree>
    <p:extLst>
      <p:ext uri="{BB962C8B-B14F-4D97-AF65-F5344CB8AC3E}">
        <p14:creationId xmlns:p14="http://schemas.microsoft.com/office/powerpoint/2010/main" val="252378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３．事業実施体制｜参画事業者の役割等</a:t>
            </a:r>
          </a:p>
        </p:txBody>
      </p:sp>
      <p:graphicFrame>
        <p:nvGraphicFramePr>
          <p:cNvPr id="59" name="表 7">
            <a:extLst>
              <a:ext uri="{FF2B5EF4-FFF2-40B4-BE49-F238E27FC236}">
                <a16:creationId xmlns:a16="http://schemas.microsoft.com/office/drawing/2014/main" id="{FAB88C82-8AAA-8EA9-DBEA-E3EA584E93AA}"/>
              </a:ext>
            </a:extLst>
          </p:cNvPr>
          <p:cNvGraphicFramePr>
            <a:graphicFrameLocks noGrp="1"/>
          </p:cNvGraphicFramePr>
          <p:nvPr>
            <p:extLst>
              <p:ext uri="{D42A27DB-BD31-4B8C-83A1-F6EECF244321}">
                <p14:modId xmlns:p14="http://schemas.microsoft.com/office/powerpoint/2010/main" val="4140874503"/>
              </p:ext>
            </p:extLst>
          </p:nvPr>
        </p:nvGraphicFramePr>
        <p:xfrm>
          <a:off x="340950" y="1274848"/>
          <a:ext cx="11241450" cy="4023360"/>
        </p:xfrm>
        <a:graphic>
          <a:graphicData uri="http://schemas.openxmlformats.org/drawingml/2006/table">
            <a:tbl>
              <a:tblPr>
                <a:tableStyleId>{5C22544A-7EE6-4342-B048-85BDC9FD1C3A}</a:tableStyleId>
              </a:tblPr>
              <a:tblGrid>
                <a:gridCol w="3284752">
                  <a:extLst>
                    <a:ext uri="{9D8B030D-6E8A-4147-A177-3AD203B41FA5}">
                      <a16:colId xmlns:a16="http://schemas.microsoft.com/office/drawing/2014/main" val="564283603"/>
                    </a:ext>
                  </a:extLst>
                </a:gridCol>
                <a:gridCol w="7956698">
                  <a:extLst>
                    <a:ext uri="{9D8B030D-6E8A-4147-A177-3AD203B41FA5}">
                      <a16:colId xmlns:a16="http://schemas.microsoft.com/office/drawing/2014/main" val="1942113200"/>
                    </a:ext>
                  </a:extLst>
                </a:gridCol>
              </a:tblGrid>
              <a:tr h="232813">
                <a:tc>
                  <a:txBody>
                    <a:bodyPr/>
                    <a:lstStyle/>
                    <a:p>
                      <a:r>
                        <a:rPr kumimoji="1" lang="ja-JP" altLang="en-US" sz="105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50282">
                <a:tc>
                  <a:txBody>
                    <a:bodyPr/>
                    <a:lstStyle/>
                    <a:p>
                      <a:r>
                        <a:rPr kumimoji="1" lang="en-US" altLang="ja-JP" sz="1050">
                          <a:solidFill>
                            <a:srgbClr val="0070C0"/>
                          </a:solidFill>
                          <a:latin typeface="+mn-ea"/>
                          <a:ea typeface="+mn-ea"/>
                        </a:rPr>
                        <a:t>XX</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チケッティングの導入（全路線）、企画乗車券の販売（○○～△△路線）、経路検索への掲載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チケッティングの導入（〇〇市内エリアのみ）、企画乗車券の販売、経路検索への掲載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ZZ</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企画乗車券の販売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50282">
                <a:tc>
                  <a:txBody>
                    <a:bodyPr/>
                    <a:lstStyle/>
                    <a:p>
                      <a:r>
                        <a:rPr kumimoji="1" lang="en-US" altLang="ja-JP" sz="1050">
                          <a:solidFill>
                            <a:srgbClr val="0070C0"/>
                          </a:solidFill>
                          <a:latin typeface="+mn-ea"/>
                          <a:ea typeface="+mn-ea"/>
                        </a:rPr>
                        <a:t>WW</a:t>
                      </a:r>
                      <a:r>
                        <a:rPr kumimoji="1" lang="ja-JP" altLang="en-US" sz="1050">
                          <a:solidFill>
                            <a:srgbClr val="0070C0"/>
                          </a:solidFill>
                          <a:latin typeface="+mn-ea"/>
                          <a:ea typeface="+mn-ea"/>
                        </a:rPr>
                        <a:t>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50282">
                <a:tc>
                  <a:txBody>
                    <a:bodyPr/>
                    <a:lstStyle/>
                    <a:p>
                      <a:r>
                        <a:rPr kumimoji="1" lang="en-US" altLang="ja-JP" sz="1050">
                          <a:solidFill>
                            <a:srgbClr val="0070C0"/>
                          </a:solidFill>
                          <a:latin typeface="+mn-ea"/>
                          <a:ea typeface="+mn-ea"/>
                        </a:rPr>
                        <a:t>PP</a:t>
                      </a:r>
                      <a:r>
                        <a:rPr kumimoji="1" lang="ja-JP" altLang="en-US" sz="105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latin typeface="+mn-ea"/>
                          <a:ea typeface="+mn-ea"/>
                        </a:rPr>
                        <a:t>事前決済、経路検索への掲載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4B8EB39F-27A0-D6BF-C734-A6B21043804E}"/>
              </a:ext>
            </a:extLst>
          </p:cNvPr>
          <p:cNvSpPr txBox="1"/>
          <p:nvPr/>
        </p:nvSpPr>
        <p:spPr>
          <a:xfrm>
            <a:off x="1319699" y="3567893"/>
            <a:ext cx="9283951"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本提案事業に参画する事業者において、それぞれどのような役割を提供するのかを記入してください。</a:t>
            </a:r>
          </a:p>
        </p:txBody>
      </p:sp>
    </p:spTree>
    <p:extLst>
      <p:ext uri="{BB962C8B-B14F-4D97-AF65-F5344CB8AC3E}">
        <p14:creationId xmlns:p14="http://schemas.microsoft.com/office/powerpoint/2010/main" val="43365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10;&#10;自動的に生成された説明">
            <a:extLst>
              <a:ext uri="{FF2B5EF4-FFF2-40B4-BE49-F238E27FC236}">
                <a16:creationId xmlns:a16="http://schemas.microsoft.com/office/drawing/2014/main" id="{9B70F216-94DE-39C1-327E-BDD870D5F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677" y="1094974"/>
            <a:ext cx="7505723" cy="4946065"/>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３．事業実施体制｜エリア</a:t>
            </a:r>
          </a:p>
        </p:txBody>
      </p:sp>
      <p:graphicFrame>
        <p:nvGraphicFramePr>
          <p:cNvPr id="3" name="表 2">
            <a:extLst>
              <a:ext uri="{FF2B5EF4-FFF2-40B4-BE49-F238E27FC236}">
                <a16:creationId xmlns:a16="http://schemas.microsoft.com/office/drawing/2014/main" id="{2244620C-9A09-A8BC-2208-8FDCD6CCBFD4}"/>
              </a:ext>
            </a:extLst>
          </p:cNvPr>
          <p:cNvGraphicFramePr>
            <a:graphicFrameLocks noGrp="1"/>
          </p:cNvGraphicFramePr>
          <p:nvPr>
            <p:extLst>
              <p:ext uri="{D42A27DB-BD31-4B8C-83A1-F6EECF244321}">
                <p14:modId xmlns:p14="http://schemas.microsoft.com/office/powerpoint/2010/main" val="962002662"/>
              </p:ext>
            </p:extLst>
          </p:nvPr>
        </p:nvGraphicFramePr>
        <p:xfrm>
          <a:off x="380977" y="1306799"/>
          <a:ext cx="3763597" cy="203278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3" name="テキスト プレースホルダー 53">
            <a:extLst>
              <a:ext uri="{FF2B5EF4-FFF2-40B4-BE49-F238E27FC236}">
                <a16:creationId xmlns:a16="http://schemas.microsoft.com/office/drawing/2014/main" id="{059488B3-77BC-0454-1C99-66F8454754D3}"/>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0432F2B9-B45E-3193-B678-5463BA55BADB}"/>
              </a:ext>
            </a:extLst>
          </p:cNvPr>
          <p:cNvSpPr txBox="1"/>
          <p:nvPr/>
        </p:nvSpPr>
        <p:spPr>
          <a:xfrm>
            <a:off x="1588445" y="4938690"/>
            <a:ext cx="8920716" cy="1076325"/>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本プロジェクトの具体的なサービス提供事業者名・路線・区間を文言及び図示によって明示してください。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サービス提供エリアが広域の場合は、地図を複数枚用意のうえ、実施エリアや路線が分かるよう明示してください。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画像はサンプルです。提出時に削除してください。</a:t>
            </a:r>
            <a:endParaRPr lang="en-US" altLang="ja-JP" sz="1400">
              <a:solidFill>
                <a:schemeClr val="bg1"/>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9FE9D751-9A22-1D0E-DF0E-0CB563D1AB3F}"/>
              </a:ext>
            </a:extLst>
          </p:cNvPr>
          <p:cNvSpPr txBox="1"/>
          <p:nvPr/>
        </p:nvSpPr>
        <p:spPr>
          <a:xfrm>
            <a:off x="380978" y="1044837"/>
            <a:ext cx="3695699" cy="26196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本プロジェクトにおけるサービス提供事業者</a:t>
            </a:r>
          </a:p>
        </p:txBody>
      </p:sp>
      <p:sp>
        <p:nvSpPr>
          <p:cNvPr id="23" name="テキスト ボックス 22">
            <a:extLst>
              <a:ext uri="{FF2B5EF4-FFF2-40B4-BE49-F238E27FC236}">
                <a16:creationId xmlns:a16="http://schemas.microsoft.com/office/drawing/2014/main" id="{9529A5C9-4453-19A4-28BE-E60684DB5DDF}"/>
              </a:ext>
            </a:extLst>
          </p:cNvPr>
          <p:cNvSpPr txBox="1"/>
          <p:nvPr/>
        </p:nvSpPr>
        <p:spPr>
          <a:xfrm>
            <a:off x="4144574" y="356800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27" name="正方形/長方形 26">
            <a:extLst>
              <a:ext uri="{FF2B5EF4-FFF2-40B4-BE49-F238E27FC236}">
                <a16:creationId xmlns:a16="http://schemas.microsoft.com/office/drawing/2014/main" id="{EAB414EB-8D14-AC85-3909-EA5CB7087A61}"/>
              </a:ext>
            </a:extLst>
          </p:cNvPr>
          <p:cNvSpPr/>
          <p:nvPr/>
        </p:nvSpPr>
        <p:spPr>
          <a:xfrm rot="18900000">
            <a:off x="6093645" y="252838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9188A3-F05A-0797-0E5B-1BEB34B632C6}"/>
              </a:ext>
            </a:extLst>
          </p:cNvPr>
          <p:cNvSpPr txBox="1"/>
          <p:nvPr/>
        </p:nvSpPr>
        <p:spPr>
          <a:xfrm>
            <a:off x="9382447" y="188668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29" name="直線コネクタ 28">
            <a:extLst>
              <a:ext uri="{FF2B5EF4-FFF2-40B4-BE49-F238E27FC236}">
                <a16:creationId xmlns:a16="http://schemas.microsoft.com/office/drawing/2014/main" id="{C76C7C10-C1CD-B70C-4DF2-9235FCEAAD86}"/>
              </a:ext>
            </a:extLst>
          </p:cNvPr>
          <p:cNvCxnSpPr>
            <a:cxnSpLocks/>
            <a:endCxn id="28" idx="1"/>
          </p:cNvCxnSpPr>
          <p:nvPr/>
        </p:nvCxnSpPr>
        <p:spPr>
          <a:xfrm flipV="1">
            <a:off x="9137650" y="201749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4D652B33-1722-1542-ED3D-8BD0C8EC023A}"/>
              </a:ext>
            </a:extLst>
          </p:cNvPr>
          <p:cNvSpPr/>
          <p:nvPr/>
        </p:nvSpPr>
        <p:spPr>
          <a:xfrm>
            <a:off x="6506678" y="337846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2626122B-3AF7-7101-FD84-27D0BA4F12C2}"/>
              </a:ext>
            </a:extLst>
          </p:cNvPr>
          <p:cNvCxnSpPr>
            <a:cxnSpLocks/>
            <a:endCxn id="19" idx="2"/>
          </p:cNvCxnSpPr>
          <p:nvPr/>
        </p:nvCxnSpPr>
        <p:spPr>
          <a:xfrm>
            <a:off x="6361498" y="369881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6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１．解決すべき社会課題</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pSp>
        <p:nvGrpSpPr>
          <p:cNvPr id="29" name="グループ化 28">
            <a:extLst>
              <a:ext uri="{FF2B5EF4-FFF2-40B4-BE49-F238E27FC236}">
                <a16:creationId xmlns:a16="http://schemas.microsoft.com/office/drawing/2014/main" id="{4CFCDC8A-7F21-D5A6-8CE5-D09645437D51}"/>
              </a:ext>
            </a:extLst>
          </p:cNvPr>
          <p:cNvGrpSpPr/>
          <p:nvPr/>
        </p:nvGrpSpPr>
        <p:grpSpPr>
          <a:xfrm>
            <a:off x="380978" y="1274848"/>
            <a:ext cx="5644951" cy="310897"/>
            <a:chOff x="380978" y="1020562"/>
            <a:chExt cx="5644951" cy="310897"/>
          </a:xfrm>
        </p:grpSpPr>
        <p:grpSp>
          <p:nvGrpSpPr>
            <p:cNvPr id="30" name="グループ化 29">
              <a:extLst>
                <a:ext uri="{FF2B5EF4-FFF2-40B4-BE49-F238E27FC236}">
                  <a16:creationId xmlns:a16="http://schemas.microsoft.com/office/drawing/2014/main" id="{F1FF1D2D-7CC4-F0BA-F06C-CF1AE625CDAC}"/>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0746A6E1-5624-4DCF-DF79-41E916E90B4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48E30DA8-A1A5-ECE3-FE26-C5AFEDA50AC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8590273-ADF7-0CE4-DA53-C8600D84CB13}"/>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6" name="グループ化 35">
            <a:extLst>
              <a:ext uri="{FF2B5EF4-FFF2-40B4-BE49-F238E27FC236}">
                <a16:creationId xmlns:a16="http://schemas.microsoft.com/office/drawing/2014/main" id="{D68EBCAB-47FF-301D-0EAF-19D630A8F770}"/>
              </a:ext>
            </a:extLst>
          </p:cNvPr>
          <p:cNvGrpSpPr/>
          <p:nvPr/>
        </p:nvGrpSpPr>
        <p:grpSpPr>
          <a:xfrm>
            <a:off x="6217002" y="1274848"/>
            <a:ext cx="5644951" cy="310897"/>
            <a:chOff x="380978" y="1020562"/>
            <a:chExt cx="5644951" cy="310897"/>
          </a:xfrm>
        </p:grpSpPr>
        <p:grpSp>
          <p:nvGrpSpPr>
            <p:cNvPr id="37" name="グループ化 36">
              <a:extLst>
                <a:ext uri="{FF2B5EF4-FFF2-40B4-BE49-F238E27FC236}">
                  <a16:creationId xmlns:a16="http://schemas.microsoft.com/office/drawing/2014/main" id="{3DFCE790-17D0-DB7C-BD74-2734041CD44D}"/>
                </a:ext>
              </a:extLst>
            </p:cNvPr>
            <p:cNvGrpSpPr/>
            <p:nvPr/>
          </p:nvGrpSpPr>
          <p:grpSpPr>
            <a:xfrm>
              <a:off x="384985" y="1020562"/>
              <a:ext cx="5640944" cy="310897"/>
              <a:chOff x="609601" y="1337306"/>
              <a:chExt cx="5206999" cy="310897"/>
            </a:xfrm>
          </p:grpSpPr>
          <p:sp>
            <p:nvSpPr>
              <p:cNvPr id="39" name="正方形/長方形 38">
                <a:extLst>
                  <a:ext uri="{FF2B5EF4-FFF2-40B4-BE49-F238E27FC236}">
                    <a16:creationId xmlns:a16="http://schemas.microsoft.com/office/drawing/2014/main" id="{A5DDF9C7-D3C1-4506-D92C-B5E3639B1F7E}"/>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40" name="直線コネクタ 39">
                <a:extLst>
                  <a:ext uri="{FF2B5EF4-FFF2-40B4-BE49-F238E27FC236}">
                    <a16:creationId xmlns:a16="http://schemas.microsoft.com/office/drawing/2014/main" id="{F6ED88EF-3BC1-5DD9-AA12-57E9CFA38AD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8704330-1A6B-9A15-33F7-46E3670DC6B7}"/>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45" name="テキスト ボックス 44">
            <a:extLst>
              <a:ext uri="{FF2B5EF4-FFF2-40B4-BE49-F238E27FC236}">
                <a16:creationId xmlns:a16="http://schemas.microsoft.com/office/drawing/2014/main" id="{9AE4ADDD-CE69-2CDA-3242-E3CEAF0D9122}"/>
              </a:ext>
            </a:extLst>
          </p:cNvPr>
          <p:cNvSpPr txBox="1"/>
          <p:nvPr/>
        </p:nvSpPr>
        <p:spPr>
          <a:xfrm>
            <a:off x="380978" y="1699080"/>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○○交通は交通系</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交通網再編に向けた、市民の移動実態等のデータが不足している。</a:t>
            </a:r>
            <a:endParaRPr lang="en-US" altLang="ja-JP" sz="1200">
              <a:solidFill>
                <a:srgbClr val="0070C0"/>
              </a:solidFill>
              <a:latin typeface="BIZ UDPゴシック"/>
              <a:ea typeface="BIZ UDPゴシック"/>
            </a:endParaRPr>
          </a:p>
        </p:txBody>
      </p:sp>
      <p:sp>
        <p:nvSpPr>
          <p:cNvPr id="46" name="四角形 976">
            <a:extLst>
              <a:ext uri="{FF2B5EF4-FFF2-40B4-BE49-F238E27FC236}">
                <a16:creationId xmlns:a16="http://schemas.microsoft.com/office/drawing/2014/main" id="{B5C3AD19-58AE-958F-D206-412CA6DAF380}"/>
              </a:ext>
            </a:extLst>
          </p:cNvPr>
          <p:cNvSpPr/>
          <p:nvPr/>
        </p:nvSpPr>
        <p:spPr>
          <a:xfrm>
            <a:off x="6217002" y="1778013"/>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7" name="四角形 976">
            <a:extLst>
              <a:ext uri="{FF2B5EF4-FFF2-40B4-BE49-F238E27FC236}">
                <a16:creationId xmlns:a16="http://schemas.microsoft.com/office/drawing/2014/main" id="{A38B773F-4C80-F57F-4D35-C6492F8D665F}"/>
              </a:ext>
            </a:extLst>
          </p:cNvPr>
          <p:cNvSpPr/>
          <p:nvPr/>
        </p:nvSpPr>
        <p:spPr>
          <a:xfrm>
            <a:off x="9082303" y="1778013"/>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8" name="図形 399">
            <a:extLst>
              <a:ext uri="{FF2B5EF4-FFF2-40B4-BE49-F238E27FC236}">
                <a16:creationId xmlns:a16="http://schemas.microsoft.com/office/drawing/2014/main" id="{629022C3-F17D-A4C1-A3F3-D3A9E3C4C761}"/>
              </a:ext>
            </a:extLst>
          </p:cNvPr>
          <p:cNvSpPr/>
          <p:nvPr/>
        </p:nvSpPr>
        <p:spPr>
          <a:xfrm>
            <a:off x="6789542" y="2228939"/>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49" name="図 48">
            <a:extLst>
              <a:ext uri="{FF2B5EF4-FFF2-40B4-BE49-F238E27FC236}">
                <a16:creationId xmlns:a16="http://schemas.microsoft.com/office/drawing/2014/main" id="{A6E8E7C2-FF6B-B77F-8402-746C8B1EA69F}"/>
              </a:ext>
            </a:extLst>
          </p:cNvPr>
          <p:cNvPicPr>
            <a:picLocks noChangeAspect="1"/>
          </p:cNvPicPr>
          <p:nvPr/>
        </p:nvPicPr>
        <p:blipFill>
          <a:blip r:embed="rId2"/>
          <a:stretch>
            <a:fillRect/>
          </a:stretch>
        </p:blipFill>
        <p:spPr>
          <a:xfrm>
            <a:off x="6217002" y="2212005"/>
            <a:ext cx="530907" cy="628465"/>
          </a:xfrm>
          <a:prstGeom prst="rect">
            <a:avLst/>
          </a:prstGeom>
        </p:spPr>
      </p:pic>
      <p:sp>
        <p:nvSpPr>
          <p:cNvPr id="50" name="図形 418">
            <a:extLst>
              <a:ext uri="{FF2B5EF4-FFF2-40B4-BE49-F238E27FC236}">
                <a16:creationId xmlns:a16="http://schemas.microsoft.com/office/drawing/2014/main" id="{C160E033-D1E6-288F-3A7E-90927136B5E1}"/>
              </a:ext>
            </a:extLst>
          </p:cNvPr>
          <p:cNvSpPr/>
          <p:nvPr/>
        </p:nvSpPr>
        <p:spPr>
          <a:xfrm>
            <a:off x="9339925" y="2234793"/>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51" name="図 50">
            <a:extLst>
              <a:ext uri="{FF2B5EF4-FFF2-40B4-BE49-F238E27FC236}">
                <a16:creationId xmlns:a16="http://schemas.microsoft.com/office/drawing/2014/main" id="{2B82DCCF-1158-076D-765B-FFEBDBE1D091}"/>
              </a:ext>
            </a:extLst>
          </p:cNvPr>
          <p:cNvPicPr>
            <a:picLocks noChangeAspect="1"/>
          </p:cNvPicPr>
          <p:nvPr/>
        </p:nvPicPr>
        <p:blipFill>
          <a:blip r:embed="rId3"/>
          <a:stretch>
            <a:fillRect/>
          </a:stretch>
        </p:blipFill>
        <p:spPr>
          <a:xfrm>
            <a:off x="9136206" y="2729706"/>
            <a:ext cx="385677" cy="392627"/>
          </a:xfrm>
          <a:prstGeom prst="rect">
            <a:avLst/>
          </a:prstGeom>
        </p:spPr>
      </p:pic>
      <p:pic>
        <p:nvPicPr>
          <p:cNvPr id="52" name="図 51">
            <a:extLst>
              <a:ext uri="{FF2B5EF4-FFF2-40B4-BE49-F238E27FC236}">
                <a16:creationId xmlns:a16="http://schemas.microsoft.com/office/drawing/2014/main" id="{000D0387-08B7-2964-C713-F4AACA287C16}"/>
              </a:ext>
            </a:extLst>
          </p:cNvPr>
          <p:cNvPicPr>
            <a:picLocks noChangeAspect="1"/>
          </p:cNvPicPr>
          <p:nvPr/>
        </p:nvPicPr>
        <p:blipFill>
          <a:blip r:embed="rId4"/>
          <a:stretch>
            <a:fillRect/>
          </a:stretch>
        </p:blipFill>
        <p:spPr>
          <a:xfrm>
            <a:off x="11599888" y="2234793"/>
            <a:ext cx="352400" cy="424380"/>
          </a:xfrm>
          <a:prstGeom prst="rect">
            <a:avLst/>
          </a:prstGeom>
        </p:spPr>
      </p:pic>
      <p:grpSp>
        <p:nvGrpSpPr>
          <p:cNvPr id="53" name="グループ 982">
            <a:extLst>
              <a:ext uri="{FF2B5EF4-FFF2-40B4-BE49-F238E27FC236}">
                <a16:creationId xmlns:a16="http://schemas.microsoft.com/office/drawing/2014/main" id="{BDB0D908-99D0-999D-3954-02867EF30C11}"/>
              </a:ext>
            </a:extLst>
          </p:cNvPr>
          <p:cNvGrpSpPr/>
          <p:nvPr/>
        </p:nvGrpSpPr>
        <p:grpSpPr>
          <a:xfrm>
            <a:off x="6428901" y="3098476"/>
            <a:ext cx="2417767" cy="1265760"/>
            <a:chOff x="685627" y="3494973"/>
            <a:chExt cx="3767698" cy="2280563"/>
          </a:xfrm>
        </p:grpSpPr>
        <p:pic>
          <p:nvPicPr>
            <p:cNvPr id="60" name="図 59">
              <a:extLst>
                <a:ext uri="{FF2B5EF4-FFF2-40B4-BE49-F238E27FC236}">
                  <a16:creationId xmlns:a16="http://schemas.microsoft.com/office/drawing/2014/main" id="{D9FCCBE6-5FE2-4930-B3BF-A3689AC8C214}"/>
                </a:ext>
              </a:extLst>
            </p:cNvPr>
            <p:cNvPicPr>
              <a:picLocks noChangeAspect="1"/>
            </p:cNvPicPr>
            <p:nvPr/>
          </p:nvPicPr>
          <p:blipFill>
            <a:blip r:embed="rId5">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61" name="楕円 60">
              <a:extLst>
                <a:ext uri="{FF2B5EF4-FFF2-40B4-BE49-F238E27FC236}">
                  <a16:creationId xmlns:a16="http://schemas.microsoft.com/office/drawing/2014/main" id="{4B75D501-1CC8-996E-7BC8-AAEC57BF40A5}"/>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62" name="図 61">
              <a:extLst>
                <a:ext uri="{FF2B5EF4-FFF2-40B4-BE49-F238E27FC236}">
                  <a16:creationId xmlns:a16="http://schemas.microsoft.com/office/drawing/2014/main" id="{D718E6F6-329A-E5C9-0225-2E32172A423C}"/>
                </a:ext>
              </a:extLst>
            </p:cNvPr>
            <p:cNvPicPr>
              <a:picLocks noChangeAspect="1"/>
            </p:cNvPicPr>
            <p:nvPr/>
          </p:nvPicPr>
          <p:blipFill>
            <a:blip r:embed="rId6"/>
            <a:stretch>
              <a:fillRect/>
            </a:stretch>
          </p:blipFill>
          <p:spPr>
            <a:xfrm>
              <a:off x="1387723" y="4218799"/>
              <a:ext cx="319543" cy="280235"/>
            </a:xfrm>
            <a:prstGeom prst="rect">
              <a:avLst/>
            </a:prstGeom>
          </p:spPr>
        </p:pic>
        <p:sp>
          <p:nvSpPr>
            <p:cNvPr id="63" name="楕円 62">
              <a:extLst>
                <a:ext uri="{FF2B5EF4-FFF2-40B4-BE49-F238E27FC236}">
                  <a16:creationId xmlns:a16="http://schemas.microsoft.com/office/drawing/2014/main" id="{98DA61D6-8425-88AE-B504-0215D45C2882}"/>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64" name="図 63">
              <a:extLst>
                <a:ext uri="{FF2B5EF4-FFF2-40B4-BE49-F238E27FC236}">
                  <a16:creationId xmlns:a16="http://schemas.microsoft.com/office/drawing/2014/main" id="{E7C5792A-2942-4320-7B71-2D556DA0D18E}"/>
                </a:ext>
              </a:extLst>
            </p:cNvPr>
            <p:cNvPicPr>
              <a:picLocks noChangeAspect="1"/>
            </p:cNvPicPr>
            <p:nvPr/>
          </p:nvPicPr>
          <p:blipFill>
            <a:blip r:embed="rId7"/>
            <a:stretch>
              <a:fillRect/>
            </a:stretch>
          </p:blipFill>
          <p:spPr>
            <a:xfrm>
              <a:off x="2232230" y="4427913"/>
              <a:ext cx="263670" cy="332634"/>
            </a:xfrm>
            <a:prstGeom prst="rect">
              <a:avLst/>
            </a:prstGeom>
          </p:spPr>
        </p:pic>
        <p:pic>
          <p:nvPicPr>
            <p:cNvPr id="65" name="図 64">
              <a:extLst>
                <a:ext uri="{FF2B5EF4-FFF2-40B4-BE49-F238E27FC236}">
                  <a16:creationId xmlns:a16="http://schemas.microsoft.com/office/drawing/2014/main" id="{E1EEAE80-BBB3-BD41-3D04-0C3E63DD2CB0}"/>
                </a:ext>
              </a:extLst>
            </p:cNvPr>
            <p:cNvPicPr>
              <a:picLocks noChangeAspect="1"/>
            </p:cNvPicPr>
            <p:nvPr/>
          </p:nvPicPr>
          <p:blipFill>
            <a:blip r:embed="rId8"/>
            <a:stretch>
              <a:fillRect/>
            </a:stretch>
          </p:blipFill>
          <p:spPr>
            <a:xfrm rot="1260000">
              <a:off x="2886532" y="4774971"/>
              <a:ext cx="442395" cy="241314"/>
            </a:xfrm>
            <a:prstGeom prst="rect">
              <a:avLst/>
            </a:prstGeom>
          </p:spPr>
        </p:pic>
        <p:pic>
          <p:nvPicPr>
            <p:cNvPr id="66" name="図 65">
              <a:extLst>
                <a:ext uri="{FF2B5EF4-FFF2-40B4-BE49-F238E27FC236}">
                  <a16:creationId xmlns:a16="http://schemas.microsoft.com/office/drawing/2014/main" id="{E6F1DF76-C275-2AA7-3E70-6FCD0C30B886}"/>
                </a:ext>
              </a:extLst>
            </p:cNvPr>
            <p:cNvPicPr>
              <a:picLocks noChangeAspect="1"/>
            </p:cNvPicPr>
            <p:nvPr/>
          </p:nvPicPr>
          <p:blipFill>
            <a:blip r:embed="rId9"/>
            <a:stretch>
              <a:fillRect/>
            </a:stretch>
          </p:blipFill>
          <p:spPr>
            <a:xfrm flipH="1">
              <a:off x="1043899" y="3735171"/>
              <a:ext cx="450990" cy="246003"/>
            </a:xfrm>
            <a:prstGeom prst="rect">
              <a:avLst/>
            </a:prstGeom>
          </p:spPr>
        </p:pic>
        <p:pic>
          <p:nvPicPr>
            <p:cNvPr id="67" name="図 66">
              <a:extLst>
                <a:ext uri="{FF2B5EF4-FFF2-40B4-BE49-F238E27FC236}">
                  <a16:creationId xmlns:a16="http://schemas.microsoft.com/office/drawing/2014/main" id="{5A8B2939-D1ED-C1CC-815C-A4AE86AFF417}"/>
                </a:ext>
              </a:extLst>
            </p:cNvPr>
            <p:cNvPicPr>
              <a:picLocks noChangeAspect="1"/>
            </p:cNvPicPr>
            <p:nvPr/>
          </p:nvPicPr>
          <p:blipFill>
            <a:blip r:embed="rId10"/>
            <a:stretch>
              <a:fillRect/>
            </a:stretch>
          </p:blipFill>
          <p:spPr>
            <a:xfrm>
              <a:off x="2692358" y="5230931"/>
              <a:ext cx="352989" cy="438274"/>
            </a:xfrm>
            <a:prstGeom prst="rect">
              <a:avLst/>
            </a:prstGeom>
          </p:spPr>
        </p:pic>
        <p:sp>
          <p:nvSpPr>
            <p:cNvPr id="68" name="楕円 67">
              <a:extLst>
                <a:ext uri="{FF2B5EF4-FFF2-40B4-BE49-F238E27FC236}">
                  <a16:creationId xmlns:a16="http://schemas.microsoft.com/office/drawing/2014/main" id="{06F01247-E39E-63CE-6CC7-8B8833E25ECC}"/>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69" name="図 68">
              <a:extLst>
                <a:ext uri="{FF2B5EF4-FFF2-40B4-BE49-F238E27FC236}">
                  <a16:creationId xmlns:a16="http://schemas.microsoft.com/office/drawing/2014/main" id="{0A657146-F478-CFB0-125D-EEAF2A89C8EA}"/>
                </a:ext>
              </a:extLst>
            </p:cNvPr>
            <p:cNvPicPr>
              <a:picLocks noChangeAspect="1"/>
            </p:cNvPicPr>
            <p:nvPr/>
          </p:nvPicPr>
          <p:blipFill>
            <a:blip r:embed="rId11"/>
            <a:stretch>
              <a:fillRect/>
            </a:stretch>
          </p:blipFill>
          <p:spPr>
            <a:xfrm>
              <a:off x="2495901" y="4021038"/>
              <a:ext cx="300989" cy="279914"/>
            </a:xfrm>
            <a:prstGeom prst="rect">
              <a:avLst/>
            </a:prstGeom>
          </p:spPr>
        </p:pic>
        <p:pic>
          <p:nvPicPr>
            <p:cNvPr id="70" name="図 69">
              <a:extLst>
                <a:ext uri="{FF2B5EF4-FFF2-40B4-BE49-F238E27FC236}">
                  <a16:creationId xmlns:a16="http://schemas.microsoft.com/office/drawing/2014/main" id="{16DB525E-D02B-AC3B-00F5-5EC96E5CC9EC}"/>
                </a:ext>
              </a:extLst>
            </p:cNvPr>
            <p:cNvPicPr>
              <a:picLocks noChangeAspect="1"/>
            </p:cNvPicPr>
            <p:nvPr/>
          </p:nvPicPr>
          <p:blipFill>
            <a:blip r:embed="rId12"/>
            <a:stretch>
              <a:fillRect/>
            </a:stretch>
          </p:blipFill>
          <p:spPr>
            <a:xfrm>
              <a:off x="2692421" y="4315726"/>
              <a:ext cx="456603" cy="248147"/>
            </a:xfrm>
            <a:prstGeom prst="rect">
              <a:avLst/>
            </a:prstGeom>
          </p:spPr>
        </p:pic>
        <p:pic>
          <p:nvPicPr>
            <p:cNvPr id="71" name="図 70">
              <a:extLst>
                <a:ext uri="{FF2B5EF4-FFF2-40B4-BE49-F238E27FC236}">
                  <a16:creationId xmlns:a16="http://schemas.microsoft.com/office/drawing/2014/main" id="{43FACC3E-F493-6B74-4DB3-E80745931E05}"/>
                </a:ext>
              </a:extLst>
            </p:cNvPr>
            <p:cNvPicPr>
              <a:picLocks noChangeAspect="1"/>
            </p:cNvPicPr>
            <p:nvPr/>
          </p:nvPicPr>
          <p:blipFill>
            <a:blip r:embed="rId13"/>
            <a:stretch>
              <a:fillRect/>
            </a:stretch>
          </p:blipFill>
          <p:spPr>
            <a:xfrm>
              <a:off x="1529271" y="4917613"/>
              <a:ext cx="338329" cy="269078"/>
            </a:xfrm>
            <a:prstGeom prst="rect">
              <a:avLst/>
            </a:prstGeom>
          </p:spPr>
        </p:pic>
        <p:pic>
          <p:nvPicPr>
            <p:cNvPr id="72" name="図 71">
              <a:extLst>
                <a:ext uri="{FF2B5EF4-FFF2-40B4-BE49-F238E27FC236}">
                  <a16:creationId xmlns:a16="http://schemas.microsoft.com/office/drawing/2014/main" id="{6187EAAD-AC5B-574B-D515-051577E05B75}"/>
                </a:ext>
              </a:extLst>
            </p:cNvPr>
            <p:cNvPicPr>
              <a:picLocks noChangeAspect="1"/>
            </p:cNvPicPr>
            <p:nvPr/>
          </p:nvPicPr>
          <p:blipFill>
            <a:blip r:embed="rId14"/>
            <a:stretch>
              <a:fillRect/>
            </a:stretch>
          </p:blipFill>
          <p:spPr>
            <a:xfrm>
              <a:off x="685627" y="4029162"/>
              <a:ext cx="582219" cy="674529"/>
            </a:xfrm>
            <a:prstGeom prst="rect">
              <a:avLst/>
            </a:prstGeom>
            <a:ln>
              <a:solidFill>
                <a:schemeClr val="accent1"/>
              </a:solidFill>
            </a:ln>
          </p:spPr>
        </p:pic>
        <p:sp>
          <p:nvSpPr>
            <p:cNvPr id="73" name="図形 423">
              <a:extLst>
                <a:ext uri="{FF2B5EF4-FFF2-40B4-BE49-F238E27FC236}">
                  <a16:creationId xmlns:a16="http://schemas.microsoft.com/office/drawing/2014/main" id="{0589D5E9-A4A6-11AA-E0D1-B8BFCA1E5162}"/>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74" name="図形 424">
              <a:extLst>
                <a:ext uri="{FF2B5EF4-FFF2-40B4-BE49-F238E27FC236}">
                  <a16:creationId xmlns:a16="http://schemas.microsoft.com/office/drawing/2014/main" id="{0AA0C306-D677-EF83-12F0-3E9E0FDDA3E0}"/>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54" name="グループ 998">
            <a:extLst>
              <a:ext uri="{FF2B5EF4-FFF2-40B4-BE49-F238E27FC236}">
                <a16:creationId xmlns:a16="http://schemas.microsoft.com/office/drawing/2014/main" id="{EB4A0852-6183-B712-2164-17CEA0E57CC6}"/>
              </a:ext>
            </a:extLst>
          </p:cNvPr>
          <p:cNvGrpSpPr/>
          <p:nvPr/>
        </p:nvGrpSpPr>
        <p:grpSpPr>
          <a:xfrm>
            <a:off x="9128253" y="3113550"/>
            <a:ext cx="2795923" cy="1106101"/>
            <a:chOff x="4747049" y="3865133"/>
            <a:chExt cx="3997244" cy="1790603"/>
          </a:xfrm>
        </p:grpSpPr>
        <p:sp>
          <p:nvSpPr>
            <p:cNvPr id="55" name="図形 426">
              <a:extLst>
                <a:ext uri="{FF2B5EF4-FFF2-40B4-BE49-F238E27FC236}">
                  <a16:creationId xmlns:a16="http://schemas.microsoft.com/office/drawing/2014/main" id="{A329B0A4-A300-EE03-9555-2F17838BC37E}"/>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わざわざ営業所まで行かないと申請できない</a:t>
              </a:r>
              <a:endParaRPr sz="2400"/>
            </a:p>
            <a:p>
              <a:pPr marL="171450" indent="-171450">
                <a:buFont typeface="Arial"/>
                <a:buChar char="•"/>
                <a:defRPr lang="ja-JP" altLang="en-US"/>
              </a:pPr>
              <a:r>
                <a:rPr lang="ja-JP" altLang="en-US" sz="80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56" name="図 55">
              <a:extLst>
                <a:ext uri="{FF2B5EF4-FFF2-40B4-BE49-F238E27FC236}">
                  <a16:creationId xmlns:a16="http://schemas.microsoft.com/office/drawing/2014/main" id="{A01342A1-2B9D-7B17-5395-22F620441657}"/>
                </a:ext>
              </a:extLst>
            </p:cNvPr>
            <p:cNvPicPr>
              <a:picLocks noChangeAspect="1"/>
            </p:cNvPicPr>
            <p:nvPr/>
          </p:nvPicPr>
          <p:blipFill>
            <a:blip r:embed="rId15"/>
            <a:stretch>
              <a:fillRect/>
            </a:stretch>
          </p:blipFill>
          <p:spPr>
            <a:xfrm>
              <a:off x="4747049" y="4072915"/>
              <a:ext cx="626896" cy="729771"/>
            </a:xfrm>
            <a:prstGeom prst="rect">
              <a:avLst/>
            </a:prstGeom>
          </p:spPr>
        </p:pic>
        <p:pic>
          <p:nvPicPr>
            <p:cNvPr id="57" name="図 56">
              <a:extLst>
                <a:ext uri="{FF2B5EF4-FFF2-40B4-BE49-F238E27FC236}">
                  <a16:creationId xmlns:a16="http://schemas.microsoft.com/office/drawing/2014/main" id="{121C3EDB-5A54-E378-DD95-77D8CE05760B}"/>
                </a:ext>
              </a:extLst>
            </p:cNvPr>
            <p:cNvPicPr>
              <a:picLocks noChangeAspect="1"/>
            </p:cNvPicPr>
            <p:nvPr/>
          </p:nvPicPr>
          <p:blipFill>
            <a:blip r:embed="rId16"/>
            <a:stretch>
              <a:fillRect/>
            </a:stretch>
          </p:blipFill>
          <p:spPr>
            <a:xfrm>
              <a:off x="8072817" y="3865133"/>
              <a:ext cx="643324" cy="541126"/>
            </a:xfrm>
            <a:prstGeom prst="rect">
              <a:avLst/>
            </a:prstGeom>
          </p:spPr>
        </p:pic>
        <p:pic>
          <p:nvPicPr>
            <p:cNvPr id="58" name="図 57">
              <a:extLst>
                <a:ext uri="{FF2B5EF4-FFF2-40B4-BE49-F238E27FC236}">
                  <a16:creationId xmlns:a16="http://schemas.microsoft.com/office/drawing/2014/main" id="{6F95EB40-21F2-F79F-647F-61BFC4BEDFB1}"/>
                </a:ext>
              </a:extLst>
            </p:cNvPr>
            <p:cNvPicPr>
              <a:picLocks noChangeAspect="1"/>
            </p:cNvPicPr>
            <p:nvPr/>
          </p:nvPicPr>
          <p:blipFill>
            <a:blip r:embed="rId17"/>
            <a:stretch>
              <a:fillRect/>
            </a:stretch>
          </p:blipFill>
          <p:spPr>
            <a:xfrm rot="21000000">
              <a:off x="5175637" y="5240448"/>
              <a:ext cx="543400" cy="348462"/>
            </a:xfrm>
            <a:prstGeom prst="rect">
              <a:avLst/>
            </a:prstGeom>
          </p:spPr>
        </p:pic>
        <p:pic>
          <p:nvPicPr>
            <p:cNvPr id="59" name="図 58">
              <a:extLst>
                <a:ext uri="{FF2B5EF4-FFF2-40B4-BE49-F238E27FC236}">
                  <a16:creationId xmlns:a16="http://schemas.microsoft.com/office/drawing/2014/main" id="{3EFB0138-3FDC-0144-29AC-863DC77FD7F1}"/>
                </a:ext>
              </a:extLst>
            </p:cNvPr>
            <p:cNvPicPr>
              <a:picLocks noChangeAspect="1"/>
            </p:cNvPicPr>
            <p:nvPr/>
          </p:nvPicPr>
          <p:blipFill>
            <a:blip r:embed="rId18"/>
            <a:stretch>
              <a:fillRect/>
            </a:stretch>
          </p:blipFill>
          <p:spPr>
            <a:xfrm rot="1200000">
              <a:off x="8050562" y="5272281"/>
              <a:ext cx="693731" cy="383455"/>
            </a:xfrm>
            <a:prstGeom prst="rect">
              <a:avLst/>
            </a:prstGeom>
          </p:spPr>
        </p:pic>
      </p:grpSp>
      <p:sp>
        <p:nvSpPr>
          <p:cNvPr id="6" name="テキスト ボックス 5">
            <a:extLst>
              <a:ext uri="{FF2B5EF4-FFF2-40B4-BE49-F238E27FC236}">
                <a16:creationId xmlns:a16="http://schemas.microsoft.com/office/drawing/2014/main" id="{3E9BDD1A-69AB-6096-1469-B142C45B411A}"/>
              </a:ext>
            </a:extLst>
          </p:cNvPr>
          <p:cNvSpPr txBox="1"/>
          <p:nvPr/>
        </p:nvSpPr>
        <p:spPr>
          <a:xfrm>
            <a:off x="7279319" y="4500543"/>
            <a:ext cx="3511202" cy="155529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解決すべき社会課題のイメージビジュアルや統計グラフ、リファレンスなどを掲載してください。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画像はサンプルです。提出時に削除してください。</a:t>
            </a:r>
          </a:p>
        </p:txBody>
      </p:sp>
      <p:sp>
        <p:nvSpPr>
          <p:cNvPr id="4" name="テキスト ボックス 3">
            <a:extLst>
              <a:ext uri="{FF2B5EF4-FFF2-40B4-BE49-F238E27FC236}">
                <a16:creationId xmlns:a16="http://schemas.microsoft.com/office/drawing/2014/main" id="{3558C97A-414B-8D3E-151E-D2E9253471CD}"/>
              </a:ext>
            </a:extLst>
          </p:cNvPr>
          <p:cNvSpPr txBox="1"/>
          <p:nvPr/>
        </p:nvSpPr>
        <p:spPr>
          <a:xfrm>
            <a:off x="1445299" y="4502489"/>
            <a:ext cx="3511202" cy="153953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本プロジェクトが前提とする、解決すべき社会課題を具体的に記載してください。</a:t>
            </a:r>
          </a:p>
        </p:txBody>
      </p:sp>
      <p:sp>
        <p:nvSpPr>
          <p:cNvPr id="7" name="正方形/長方形 6">
            <a:extLst>
              <a:ext uri="{FF2B5EF4-FFF2-40B4-BE49-F238E27FC236}">
                <a16:creationId xmlns:a16="http://schemas.microsoft.com/office/drawing/2014/main" id="{9A532F3C-A3F7-58F5-71F6-E86308A630D0}"/>
              </a:ext>
            </a:extLst>
          </p:cNvPr>
          <p:cNvSpPr/>
          <p:nvPr/>
        </p:nvSpPr>
        <p:spPr>
          <a:xfrm>
            <a:off x="6147316" y="1666483"/>
            <a:ext cx="5968484" cy="27541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716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380977" y="1696278"/>
            <a:ext cx="5626123" cy="2417780"/>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住民の公共交通利用の利便性向上のため、路線バスやデマンドバス等を含めた経路検索とデマンドシステム予約と連携した、</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アプリを導入。</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マイナンバーカードと交通系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カードを連携により、路線バスやデマンド交通、タクシーのいずれの交通手段においても、交通系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カードをタッチするだけで、利用者の属性に応じた割引が自動的に受けられるシームレスな利便性の高いサービスを提供。</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カードでの認証による、</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取得。</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データによる利用状況の可視化を行い、今後の交通計画の改善に活用。</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２．プロジェクトのビジョン</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9" name="テキスト ボックス 8">
            <a:extLst>
              <a:ext uri="{FF2B5EF4-FFF2-40B4-BE49-F238E27FC236}">
                <a16:creationId xmlns:a16="http://schemas.microsoft.com/office/drawing/2014/main" id="{DF214FB5-CC8F-DBC4-BB16-8BC8E95E278C}"/>
              </a:ext>
            </a:extLst>
          </p:cNvPr>
          <p:cNvSpPr txBox="1"/>
          <p:nvPr/>
        </p:nvSpPr>
        <p:spPr>
          <a:xfrm>
            <a:off x="380977" y="4303211"/>
            <a:ext cx="5666150" cy="1588010"/>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前ページで特定した「解決すべき社会課題」に対して、地域や協議会としてどのように取り組んでいくのか、個別のスコープではなく、大まかな政策やアプローチの方向性について記載してください。</a:t>
            </a:r>
            <a:endParaRPr lang="en-US" altLang="ja-JP" sz="1400">
              <a:solidFill>
                <a:schemeClr val="bg1"/>
              </a:solidFill>
              <a:latin typeface="BIZ UDPゴシック"/>
              <a:ea typeface="BIZ UDPゴシック"/>
            </a:endParaRPr>
          </a:p>
        </p:txBody>
      </p:sp>
      <p:grpSp>
        <p:nvGrpSpPr>
          <p:cNvPr id="4" name="グループ化 3">
            <a:extLst>
              <a:ext uri="{FF2B5EF4-FFF2-40B4-BE49-F238E27FC236}">
                <a16:creationId xmlns:a16="http://schemas.microsoft.com/office/drawing/2014/main" id="{6FF8D382-61BB-46DD-30CA-580F14A16CBD}"/>
              </a:ext>
            </a:extLst>
          </p:cNvPr>
          <p:cNvGrpSpPr/>
          <p:nvPr/>
        </p:nvGrpSpPr>
        <p:grpSpPr>
          <a:xfrm>
            <a:off x="380978" y="1274848"/>
            <a:ext cx="5644951" cy="310897"/>
            <a:chOff x="380978" y="1020562"/>
            <a:chExt cx="5644951" cy="310897"/>
          </a:xfrm>
        </p:grpSpPr>
        <p:grpSp>
          <p:nvGrpSpPr>
            <p:cNvPr id="6" name="グループ化 5">
              <a:extLst>
                <a:ext uri="{FF2B5EF4-FFF2-40B4-BE49-F238E27FC236}">
                  <a16:creationId xmlns:a16="http://schemas.microsoft.com/office/drawing/2014/main" id="{BE4CD20F-CE91-70F7-1842-FA14C323E871}"/>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6FAD75C5-454D-EF9A-125D-E75D1150812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BE338478-44BE-F90D-22BC-3A5BEF26275F}"/>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A4A82EEF-04EF-919B-6909-649763BF9546}"/>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E081BA23-632C-28A0-934C-AA9BDE0B1291}"/>
              </a:ext>
            </a:extLst>
          </p:cNvPr>
          <p:cNvGrpSpPr/>
          <p:nvPr/>
        </p:nvGrpSpPr>
        <p:grpSpPr>
          <a:xfrm>
            <a:off x="6217002" y="1274848"/>
            <a:ext cx="5644951" cy="310897"/>
            <a:chOff x="380978" y="1020562"/>
            <a:chExt cx="5644951" cy="310897"/>
          </a:xfrm>
        </p:grpSpPr>
        <p:grpSp>
          <p:nvGrpSpPr>
            <p:cNvPr id="24" name="グループ化 23">
              <a:extLst>
                <a:ext uri="{FF2B5EF4-FFF2-40B4-BE49-F238E27FC236}">
                  <a16:creationId xmlns:a16="http://schemas.microsoft.com/office/drawing/2014/main" id="{F3D113B1-8511-19DD-8EC3-9611321EBCA8}"/>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BA0155E5-87E4-6530-5EE3-E4AA8432C0C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D7DBC3BC-DFA3-AB61-715B-8D437127A1D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5CEF738A-9EE4-2D06-9B1C-0222E250F2C1}"/>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29" name="図形 333">
            <a:extLst>
              <a:ext uri="{FF2B5EF4-FFF2-40B4-BE49-F238E27FC236}">
                <a16:creationId xmlns:a16="http://schemas.microsoft.com/office/drawing/2014/main" id="{08A86D0B-671B-3AFB-AA11-FED11E68C2CE}"/>
              </a:ext>
            </a:extLst>
          </p:cNvPr>
          <p:cNvSpPr/>
          <p:nvPr/>
        </p:nvSpPr>
        <p:spPr>
          <a:xfrm>
            <a:off x="6217002" y="1844076"/>
            <a:ext cx="5747101" cy="312223"/>
          </a:xfrm>
          <a:prstGeom prst="roundRect">
            <a:avLst>
              <a:gd name="adj" fmla="val 8176"/>
            </a:avLst>
          </a:prstGeom>
          <a:solidFill>
            <a:srgbClr val="DAEDEF">
              <a:lumMod val="60000"/>
              <a:lumOff val="40000"/>
            </a:srgbClr>
          </a:solidFill>
          <a:ln w="12700" cap="flat" cmpd="sng" algn="ctr">
            <a:no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タッチ認証決済（属性認証）</a:t>
            </a:r>
            <a:endParaRPr kumimoji="0" lang="ja-JP" altLang="en-US" b="1" kern="0">
              <a:solidFill>
                <a:srgbClr val="000000"/>
              </a:solidFill>
              <a:latin typeface="BIZ UDゴシック"/>
              <a:ea typeface="BIZ UDゴシック"/>
            </a:endParaRPr>
          </a:p>
        </p:txBody>
      </p:sp>
      <p:grpSp>
        <p:nvGrpSpPr>
          <p:cNvPr id="30" name="グループ 453">
            <a:extLst>
              <a:ext uri="{FF2B5EF4-FFF2-40B4-BE49-F238E27FC236}">
                <a16:creationId xmlns:a16="http://schemas.microsoft.com/office/drawing/2014/main" id="{96271331-3F8B-3BAE-9897-9CACBBDADCBE}"/>
              </a:ext>
            </a:extLst>
          </p:cNvPr>
          <p:cNvGrpSpPr/>
          <p:nvPr/>
        </p:nvGrpSpPr>
        <p:grpSpPr>
          <a:xfrm>
            <a:off x="7675411" y="2342544"/>
            <a:ext cx="809136" cy="509598"/>
            <a:chOff x="5560092" y="2701359"/>
            <a:chExt cx="984080" cy="619780"/>
          </a:xfrm>
        </p:grpSpPr>
        <p:pic>
          <p:nvPicPr>
            <p:cNvPr id="52" name="図 51">
              <a:extLst>
                <a:ext uri="{FF2B5EF4-FFF2-40B4-BE49-F238E27FC236}">
                  <a16:creationId xmlns:a16="http://schemas.microsoft.com/office/drawing/2014/main" id="{F2A9B3E6-3B11-9928-B716-3F1186B07EA6}"/>
                </a:ext>
              </a:extLst>
            </p:cNvPr>
            <p:cNvPicPr>
              <a:picLocks noChangeAspect="1"/>
            </p:cNvPicPr>
            <p:nvPr/>
          </p:nvPicPr>
          <p:blipFill>
            <a:blip r:embed="rId2"/>
            <a:stretch>
              <a:fillRect/>
            </a:stretch>
          </p:blipFill>
          <p:spPr>
            <a:xfrm>
              <a:off x="5560092" y="2810185"/>
              <a:ext cx="905406" cy="510954"/>
            </a:xfrm>
            <a:prstGeom prst="rect">
              <a:avLst/>
            </a:prstGeom>
          </p:spPr>
        </p:pic>
        <p:sp>
          <p:nvSpPr>
            <p:cNvPr id="53" name="テキスト 338">
              <a:extLst>
                <a:ext uri="{FF2B5EF4-FFF2-40B4-BE49-F238E27FC236}">
                  <a16:creationId xmlns:a16="http://schemas.microsoft.com/office/drawing/2014/main" id="{80D87BBC-4AB6-3558-AD96-F0E79A1F37FC}"/>
                </a:ext>
              </a:extLst>
            </p:cNvPr>
            <p:cNvSpPr txBox="1"/>
            <p:nvPr/>
          </p:nvSpPr>
          <p:spPr>
            <a:xfrm>
              <a:off x="5758097"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路線バス</a:t>
              </a:r>
              <a:endParaRPr lang="ja-JP" altLang="en-US">
                <a:solidFill>
                  <a:srgbClr val="000000"/>
                </a:solidFill>
                <a:latin typeface="BIZ UDゴシック"/>
                <a:ea typeface="BIZ UDゴシック"/>
              </a:endParaRPr>
            </a:p>
          </p:txBody>
        </p:sp>
      </p:grpSp>
      <p:grpSp>
        <p:nvGrpSpPr>
          <p:cNvPr id="31" name="グループ 455">
            <a:extLst>
              <a:ext uri="{FF2B5EF4-FFF2-40B4-BE49-F238E27FC236}">
                <a16:creationId xmlns:a16="http://schemas.microsoft.com/office/drawing/2014/main" id="{F0F6EF5C-0BFD-F1E4-D39B-DDB922B8C87A}"/>
              </a:ext>
            </a:extLst>
          </p:cNvPr>
          <p:cNvGrpSpPr/>
          <p:nvPr/>
        </p:nvGrpSpPr>
        <p:grpSpPr>
          <a:xfrm>
            <a:off x="8651970" y="2347894"/>
            <a:ext cx="877163" cy="490198"/>
            <a:chOff x="6616439" y="2693845"/>
            <a:chExt cx="1066816" cy="596185"/>
          </a:xfrm>
        </p:grpSpPr>
        <p:pic>
          <p:nvPicPr>
            <p:cNvPr id="50" name="図 49">
              <a:extLst>
                <a:ext uri="{FF2B5EF4-FFF2-40B4-BE49-F238E27FC236}">
                  <a16:creationId xmlns:a16="http://schemas.microsoft.com/office/drawing/2014/main" id="{04265218-8E54-4709-4112-DEFBF82572F2}"/>
                </a:ext>
              </a:extLst>
            </p:cNvPr>
            <p:cNvPicPr>
              <a:picLocks noChangeAspect="1"/>
            </p:cNvPicPr>
            <p:nvPr/>
          </p:nvPicPr>
          <p:blipFill>
            <a:blip r:embed="rId3"/>
            <a:stretch>
              <a:fillRect/>
            </a:stretch>
          </p:blipFill>
          <p:spPr>
            <a:xfrm>
              <a:off x="6706480" y="2885569"/>
              <a:ext cx="725351" cy="404461"/>
            </a:xfrm>
            <a:prstGeom prst="rect">
              <a:avLst/>
            </a:prstGeom>
          </p:spPr>
        </p:pic>
        <p:sp>
          <p:nvSpPr>
            <p:cNvPr id="51" name="テキスト 335">
              <a:extLst>
                <a:ext uri="{FF2B5EF4-FFF2-40B4-BE49-F238E27FC236}">
                  <a16:creationId xmlns:a16="http://schemas.microsoft.com/office/drawing/2014/main" id="{78CAE285-4366-02CA-C9FD-C99368C7E99B}"/>
                </a:ext>
              </a:extLst>
            </p:cNvPr>
            <p:cNvSpPr txBox="1"/>
            <p:nvPr/>
          </p:nvSpPr>
          <p:spPr>
            <a:xfrm>
              <a:off x="6616439" y="2693845"/>
              <a:ext cx="1066816"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デマンド交通</a:t>
              </a:r>
              <a:endParaRPr lang="ja-JP" altLang="en-US">
                <a:solidFill>
                  <a:srgbClr val="000000"/>
                </a:solidFill>
                <a:latin typeface="BIZ UDゴシック"/>
                <a:ea typeface="BIZ UDゴシック"/>
              </a:endParaRPr>
            </a:p>
          </p:txBody>
        </p:sp>
      </p:grpSp>
      <p:grpSp>
        <p:nvGrpSpPr>
          <p:cNvPr id="33" name="グループ 457">
            <a:extLst>
              <a:ext uri="{FF2B5EF4-FFF2-40B4-BE49-F238E27FC236}">
                <a16:creationId xmlns:a16="http://schemas.microsoft.com/office/drawing/2014/main" id="{28F1E38F-CDC2-72E2-05FD-97096F8508BD}"/>
              </a:ext>
            </a:extLst>
          </p:cNvPr>
          <p:cNvGrpSpPr/>
          <p:nvPr/>
        </p:nvGrpSpPr>
        <p:grpSpPr>
          <a:xfrm>
            <a:off x="9650659" y="2347005"/>
            <a:ext cx="743552" cy="505142"/>
            <a:chOff x="7645889" y="2701359"/>
            <a:chExt cx="904316" cy="614359"/>
          </a:xfrm>
        </p:grpSpPr>
        <p:pic>
          <p:nvPicPr>
            <p:cNvPr id="48" name="図 47">
              <a:extLst>
                <a:ext uri="{FF2B5EF4-FFF2-40B4-BE49-F238E27FC236}">
                  <a16:creationId xmlns:a16="http://schemas.microsoft.com/office/drawing/2014/main" id="{595849D6-5431-5E5A-D69C-A2D8DE079BC5}"/>
                </a:ext>
              </a:extLst>
            </p:cNvPr>
            <p:cNvPicPr>
              <a:picLocks noChangeAspect="1"/>
            </p:cNvPicPr>
            <p:nvPr/>
          </p:nvPicPr>
          <p:blipFill>
            <a:blip r:embed="rId4"/>
            <a:stretch>
              <a:fillRect/>
            </a:stretch>
          </p:blipFill>
          <p:spPr>
            <a:xfrm>
              <a:off x="7645889" y="2866981"/>
              <a:ext cx="804578" cy="448737"/>
            </a:xfrm>
            <a:prstGeom prst="rect">
              <a:avLst/>
            </a:prstGeom>
          </p:spPr>
        </p:pic>
        <p:sp>
          <p:nvSpPr>
            <p:cNvPr id="49" name="テキスト 343">
              <a:extLst>
                <a:ext uri="{FF2B5EF4-FFF2-40B4-BE49-F238E27FC236}">
                  <a16:creationId xmlns:a16="http://schemas.microsoft.com/office/drawing/2014/main" id="{4E525E41-2932-DE23-67E7-9B64364AF360}"/>
                </a:ext>
              </a:extLst>
            </p:cNvPr>
            <p:cNvSpPr txBox="1"/>
            <p:nvPr/>
          </p:nvSpPr>
          <p:spPr>
            <a:xfrm>
              <a:off x="7764130"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タクシー</a:t>
              </a:r>
              <a:endParaRPr lang="ja-JP" altLang="en-US">
                <a:solidFill>
                  <a:srgbClr val="000000"/>
                </a:solidFill>
                <a:latin typeface="BIZ UDゴシック"/>
                <a:ea typeface="BIZ UDゴシック"/>
              </a:endParaRPr>
            </a:p>
          </p:txBody>
        </p:sp>
      </p:grpSp>
      <p:sp>
        <p:nvSpPr>
          <p:cNvPr id="34" name="図形 357">
            <a:extLst>
              <a:ext uri="{FF2B5EF4-FFF2-40B4-BE49-F238E27FC236}">
                <a16:creationId xmlns:a16="http://schemas.microsoft.com/office/drawing/2014/main" id="{35981912-F034-A32C-3BA6-4A9EA22247F7}"/>
              </a:ext>
            </a:extLst>
          </p:cNvPr>
          <p:cNvSpPr/>
          <p:nvPr/>
        </p:nvSpPr>
        <p:spPr>
          <a:xfrm>
            <a:off x="6762084" y="2988466"/>
            <a:ext cx="888095" cy="1160023"/>
          </a:xfrm>
          <a:prstGeom prst="upArrow">
            <a:avLst/>
          </a:prstGeom>
          <a:solidFill>
            <a:srgbClr val="92D050"/>
          </a:solidFill>
          <a:ln w="12700" cap="flat" cmpd="sng" algn="ctr">
            <a:noFill/>
            <a:prstDash val="solid"/>
            <a:miter lim="800000"/>
          </a:ln>
          <a:effectLst/>
        </p:spPr>
        <p:txBody>
          <a:bodyPr anchor="b"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経路検索</a:t>
            </a:r>
            <a:endParaRPr kumimoji="0" lang="ja-JP" altLang="en-US" b="1" kern="0">
              <a:solidFill>
                <a:srgbClr val="000000"/>
              </a:solidFill>
              <a:latin typeface="BIZ UDゴシック"/>
              <a:ea typeface="BIZ UDゴシック"/>
            </a:endParaRPr>
          </a:p>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予約</a:t>
            </a:r>
          </a:p>
        </p:txBody>
      </p:sp>
      <p:pic>
        <p:nvPicPr>
          <p:cNvPr id="36" name="図 35">
            <a:extLst>
              <a:ext uri="{FF2B5EF4-FFF2-40B4-BE49-F238E27FC236}">
                <a16:creationId xmlns:a16="http://schemas.microsoft.com/office/drawing/2014/main" id="{F8E63548-46F2-E201-3ADF-02C31837A8AD}"/>
              </a:ext>
            </a:extLst>
          </p:cNvPr>
          <p:cNvPicPr>
            <a:picLocks noChangeAspect="1"/>
          </p:cNvPicPr>
          <p:nvPr/>
        </p:nvPicPr>
        <p:blipFill>
          <a:blip r:embed="rId5"/>
          <a:stretch>
            <a:fillRect/>
          </a:stretch>
        </p:blipFill>
        <p:spPr>
          <a:xfrm>
            <a:off x="6775686" y="3483413"/>
            <a:ext cx="323197" cy="541975"/>
          </a:xfrm>
          <a:prstGeom prst="rect">
            <a:avLst/>
          </a:prstGeom>
        </p:spPr>
      </p:pic>
      <p:grpSp>
        <p:nvGrpSpPr>
          <p:cNvPr id="37" name="グループ 939">
            <a:extLst>
              <a:ext uri="{FF2B5EF4-FFF2-40B4-BE49-F238E27FC236}">
                <a16:creationId xmlns:a16="http://schemas.microsoft.com/office/drawing/2014/main" id="{8BFDD534-080B-0F57-BA0B-75D43FB70ACD}"/>
              </a:ext>
            </a:extLst>
          </p:cNvPr>
          <p:cNvGrpSpPr/>
          <p:nvPr/>
        </p:nvGrpSpPr>
        <p:grpSpPr>
          <a:xfrm>
            <a:off x="6762084" y="4394686"/>
            <a:ext cx="4056424" cy="720942"/>
            <a:chOff x="4795005" y="3952096"/>
            <a:chExt cx="4056424" cy="720942"/>
          </a:xfrm>
        </p:grpSpPr>
        <p:sp>
          <p:nvSpPr>
            <p:cNvPr id="38" name="図形 306">
              <a:extLst>
                <a:ext uri="{FF2B5EF4-FFF2-40B4-BE49-F238E27FC236}">
                  <a16:creationId xmlns:a16="http://schemas.microsoft.com/office/drawing/2014/main" id="{FCB1B8FE-F8ED-81C5-9E72-A62B752E621B}"/>
                </a:ext>
              </a:extLst>
            </p:cNvPr>
            <p:cNvSpPr/>
            <p:nvPr/>
          </p:nvSpPr>
          <p:spPr>
            <a:xfrm>
              <a:off x="4821519" y="3954993"/>
              <a:ext cx="1902673" cy="444659"/>
            </a:xfrm>
            <a:prstGeom prst="roundRect">
              <a:avLst/>
            </a:prstGeom>
            <a:solidFill>
              <a:srgbClr val="D4F3B5"/>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標準会員</a:t>
              </a:r>
              <a:endParaRPr kumimoji="0" lang="ja-JP" altLang="en-US" b="1" kern="0">
                <a:solidFill>
                  <a:srgbClr val="000000"/>
                </a:solidFill>
                <a:latin typeface="BIZ UDゴシック"/>
                <a:ea typeface="BIZ UDゴシック"/>
              </a:endParaRPr>
            </a:p>
          </p:txBody>
        </p:sp>
        <p:sp>
          <p:nvSpPr>
            <p:cNvPr id="39" name="図形 316">
              <a:extLst>
                <a:ext uri="{FF2B5EF4-FFF2-40B4-BE49-F238E27FC236}">
                  <a16:creationId xmlns:a16="http://schemas.microsoft.com/office/drawing/2014/main" id="{27C49787-EC35-1A87-A0C9-641E4671F409}"/>
                </a:ext>
              </a:extLst>
            </p:cNvPr>
            <p:cNvSpPr/>
            <p:nvPr/>
          </p:nvSpPr>
          <p:spPr>
            <a:xfrm>
              <a:off x="6828071" y="3952096"/>
              <a:ext cx="1990261" cy="444659"/>
            </a:xfrm>
            <a:prstGeom prst="roundRect">
              <a:avLst/>
            </a:prstGeom>
            <a:solidFill>
              <a:srgbClr val="FFE9E9"/>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　 タッチ会員　</a:t>
              </a:r>
              <a:endParaRPr kumimoji="0" lang="ja-JP" altLang="en-US" b="1" kern="0">
                <a:solidFill>
                  <a:srgbClr val="000000"/>
                </a:solidFill>
                <a:latin typeface="BIZ UDゴシック"/>
                <a:ea typeface="BIZ UDゴシック"/>
              </a:endParaRPr>
            </a:p>
          </p:txBody>
        </p:sp>
        <p:grpSp>
          <p:nvGrpSpPr>
            <p:cNvPr id="40" name="グループ 937">
              <a:extLst>
                <a:ext uri="{FF2B5EF4-FFF2-40B4-BE49-F238E27FC236}">
                  <a16:creationId xmlns:a16="http://schemas.microsoft.com/office/drawing/2014/main" id="{A6820ED3-82C4-A7CB-EFC4-DAED46B6C5FE}"/>
                </a:ext>
              </a:extLst>
            </p:cNvPr>
            <p:cNvGrpSpPr/>
            <p:nvPr/>
          </p:nvGrpSpPr>
          <p:grpSpPr>
            <a:xfrm>
              <a:off x="7682705" y="4003893"/>
              <a:ext cx="1168724" cy="663368"/>
              <a:chOff x="7682705" y="4003893"/>
              <a:chExt cx="1168724" cy="663368"/>
            </a:xfrm>
          </p:grpSpPr>
          <p:pic>
            <p:nvPicPr>
              <p:cNvPr id="45" name="図 44">
                <a:extLst>
                  <a:ext uri="{FF2B5EF4-FFF2-40B4-BE49-F238E27FC236}">
                    <a16:creationId xmlns:a16="http://schemas.microsoft.com/office/drawing/2014/main" id="{B7847D29-3C24-6BD1-D435-103F45C20196}"/>
                  </a:ext>
                </a:extLst>
              </p:cNvPr>
              <p:cNvPicPr>
                <a:picLocks noChangeAspect="1"/>
              </p:cNvPicPr>
              <p:nvPr/>
            </p:nvPicPr>
            <p:blipFill>
              <a:blip r:embed="rId6"/>
              <a:stretch>
                <a:fillRect/>
              </a:stretch>
            </p:blipFill>
            <p:spPr>
              <a:xfrm>
                <a:off x="7682705" y="4283819"/>
                <a:ext cx="581118" cy="383442"/>
              </a:xfrm>
              <a:prstGeom prst="rect">
                <a:avLst/>
              </a:prstGeom>
            </p:spPr>
          </p:pic>
          <p:sp>
            <p:nvSpPr>
              <p:cNvPr id="46" name="テキスト 329">
                <a:extLst>
                  <a:ext uri="{FF2B5EF4-FFF2-40B4-BE49-F238E27FC236}">
                    <a16:creationId xmlns:a16="http://schemas.microsoft.com/office/drawing/2014/main" id="{03416A63-B951-C1E3-4233-F932BAD5EBBC}"/>
                  </a:ext>
                </a:extLst>
              </p:cNvPr>
              <p:cNvSpPr txBox="1"/>
              <p:nvPr/>
            </p:nvSpPr>
            <p:spPr>
              <a:xfrm>
                <a:off x="8256394" y="4387335"/>
                <a:ext cx="595035"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登録支援</a:t>
                </a:r>
                <a:endParaRPr kumimoji="0" lang="ja-JP" altLang="en-US" kern="0">
                  <a:solidFill>
                    <a:srgbClr val="000000"/>
                  </a:solidFill>
                  <a:latin typeface="BIZ UDゴシック"/>
                  <a:ea typeface="BIZ UDゴシック"/>
                </a:endParaRPr>
              </a:p>
            </p:txBody>
          </p:sp>
          <p:pic>
            <p:nvPicPr>
              <p:cNvPr id="47" name="図 46">
                <a:extLst>
                  <a:ext uri="{FF2B5EF4-FFF2-40B4-BE49-F238E27FC236}">
                    <a16:creationId xmlns:a16="http://schemas.microsoft.com/office/drawing/2014/main" id="{6443D4D0-977C-0B75-2458-375C424AC9D0}"/>
                  </a:ext>
                </a:extLst>
              </p:cNvPr>
              <p:cNvPicPr>
                <a:picLocks noChangeAspect="1"/>
              </p:cNvPicPr>
              <p:nvPr/>
            </p:nvPicPr>
            <p:blipFill>
              <a:blip r:embed="rId7"/>
              <a:stretch>
                <a:fillRect/>
              </a:stretch>
            </p:blipFill>
            <p:spPr>
              <a:xfrm>
                <a:off x="8182243" y="4003893"/>
                <a:ext cx="636090" cy="424060"/>
              </a:xfrm>
              <a:prstGeom prst="rect">
                <a:avLst/>
              </a:prstGeom>
            </p:spPr>
          </p:pic>
        </p:grpSp>
        <p:grpSp>
          <p:nvGrpSpPr>
            <p:cNvPr id="41" name="グループ 935">
              <a:extLst>
                <a:ext uri="{FF2B5EF4-FFF2-40B4-BE49-F238E27FC236}">
                  <a16:creationId xmlns:a16="http://schemas.microsoft.com/office/drawing/2014/main" id="{FD97D926-B81A-CB2F-064E-CCBFA51A87A5}"/>
                </a:ext>
              </a:extLst>
            </p:cNvPr>
            <p:cNvGrpSpPr/>
            <p:nvPr/>
          </p:nvGrpSpPr>
          <p:grpSpPr>
            <a:xfrm>
              <a:off x="4795005" y="4061558"/>
              <a:ext cx="586238" cy="611480"/>
              <a:chOff x="4795005" y="4061558"/>
              <a:chExt cx="586238" cy="611480"/>
            </a:xfrm>
          </p:grpSpPr>
          <p:pic>
            <p:nvPicPr>
              <p:cNvPr id="42" name="図 41">
                <a:extLst>
                  <a:ext uri="{FF2B5EF4-FFF2-40B4-BE49-F238E27FC236}">
                    <a16:creationId xmlns:a16="http://schemas.microsoft.com/office/drawing/2014/main" id="{0DCD94FA-FED5-104E-F05D-1A8D6B7636D8}"/>
                  </a:ext>
                </a:extLst>
              </p:cNvPr>
              <p:cNvPicPr>
                <a:picLocks noChangeAspect="1"/>
              </p:cNvPicPr>
              <p:nvPr/>
            </p:nvPicPr>
            <p:blipFill>
              <a:blip r:embed="rId8"/>
              <a:stretch>
                <a:fillRect/>
              </a:stretch>
            </p:blipFill>
            <p:spPr>
              <a:xfrm>
                <a:off x="5098735" y="4316355"/>
                <a:ext cx="282508" cy="356535"/>
              </a:xfrm>
              <a:prstGeom prst="rect">
                <a:avLst/>
              </a:prstGeom>
            </p:spPr>
          </p:pic>
          <p:sp>
            <p:nvSpPr>
              <p:cNvPr id="43" name="テキスト 330">
                <a:extLst>
                  <a:ext uri="{FF2B5EF4-FFF2-40B4-BE49-F238E27FC236}">
                    <a16:creationId xmlns:a16="http://schemas.microsoft.com/office/drawing/2014/main" id="{C2228396-0B6C-537E-09B3-0926DC74B4F1}"/>
                  </a:ext>
                </a:extLst>
              </p:cNvPr>
              <p:cNvSpPr txBox="1"/>
              <p:nvPr/>
            </p:nvSpPr>
            <p:spPr>
              <a:xfrm>
                <a:off x="4795005" y="4457594"/>
                <a:ext cx="389850"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a:t>
                </a:r>
                <a:endParaRPr kumimoji="0" lang="ja-JP" altLang="en-US" kern="0">
                  <a:solidFill>
                    <a:srgbClr val="000000"/>
                  </a:solidFill>
                  <a:latin typeface="BIZ UDゴシック"/>
                  <a:ea typeface="BIZ UDゴシック"/>
                </a:endParaRPr>
              </a:p>
            </p:txBody>
          </p:sp>
          <p:pic>
            <p:nvPicPr>
              <p:cNvPr id="44" name="図 43">
                <a:extLst>
                  <a:ext uri="{FF2B5EF4-FFF2-40B4-BE49-F238E27FC236}">
                    <a16:creationId xmlns:a16="http://schemas.microsoft.com/office/drawing/2014/main" id="{C6609A5B-F59A-5B3C-019F-CE5AAD75B319}"/>
                  </a:ext>
                </a:extLst>
              </p:cNvPr>
              <p:cNvPicPr>
                <a:picLocks noChangeAspect="1"/>
              </p:cNvPicPr>
              <p:nvPr/>
            </p:nvPicPr>
            <p:blipFill>
              <a:blip r:embed="rId9"/>
              <a:stretch>
                <a:fillRect/>
              </a:stretch>
            </p:blipFill>
            <p:spPr>
              <a:xfrm>
                <a:off x="4844208" y="4061558"/>
                <a:ext cx="247343" cy="396036"/>
              </a:xfrm>
              <a:prstGeom prst="rect">
                <a:avLst/>
              </a:prstGeom>
            </p:spPr>
          </p:pic>
        </p:grpSp>
      </p:grpSp>
      <p:grpSp>
        <p:nvGrpSpPr>
          <p:cNvPr id="54" name="グループ 463">
            <a:extLst>
              <a:ext uri="{FF2B5EF4-FFF2-40B4-BE49-F238E27FC236}">
                <a16:creationId xmlns:a16="http://schemas.microsoft.com/office/drawing/2014/main" id="{A15B1363-3FEF-44FC-1975-8D23FEC7C6F8}"/>
              </a:ext>
            </a:extLst>
          </p:cNvPr>
          <p:cNvGrpSpPr/>
          <p:nvPr/>
        </p:nvGrpSpPr>
        <p:grpSpPr>
          <a:xfrm>
            <a:off x="7644134" y="2914878"/>
            <a:ext cx="2885300" cy="1325271"/>
            <a:chOff x="6060297" y="3291120"/>
            <a:chExt cx="2903552" cy="1611810"/>
          </a:xfrm>
        </p:grpSpPr>
        <p:sp>
          <p:nvSpPr>
            <p:cNvPr id="55" name="図形 318">
              <a:extLst>
                <a:ext uri="{FF2B5EF4-FFF2-40B4-BE49-F238E27FC236}">
                  <a16:creationId xmlns:a16="http://schemas.microsoft.com/office/drawing/2014/main" id="{DF01E062-75CF-3E28-90B3-D222301264C7}"/>
                </a:ext>
              </a:extLst>
            </p:cNvPr>
            <p:cNvSpPr/>
            <p:nvPr/>
          </p:nvSpPr>
          <p:spPr>
            <a:xfrm>
              <a:off x="6060297" y="3291120"/>
              <a:ext cx="2903552" cy="1551440"/>
            </a:xfrm>
            <a:prstGeom prst="roundRect">
              <a:avLst>
                <a:gd name="adj" fmla="val 6019"/>
              </a:avLst>
            </a:prstGeom>
            <a:solidFill>
              <a:srgbClr val="FFA6A6"/>
            </a:solidFill>
            <a:ln w="12700" cap="flat" cmpd="sng" algn="ctr">
              <a:solidFill>
                <a:srgbClr val="FFA6A6"/>
              </a:solid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マイナンバーカード</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交通系ICカード連携</a:t>
              </a:r>
              <a:endParaRPr kumimoji="0" lang="ja-JP" altLang="en-US" sz="1200" b="1" kern="0">
                <a:solidFill>
                  <a:srgbClr val="000000"/>
                </a:solidFill>
                <a:latin typeface="BIZ UDゴシック"/>
                <a:ea typeface="BIZ UDゴシック"/>
              </a:endParaRPr>
            </a:p>
          </p:txBody>
        </p:sp>
        <p:grpSp>
          <p:nvGrpSpPr>
            <p:cNvPr id="56" name="グループ 311">
              <a:extLst>
                <a:ext uri="{FF2B5EF4-FFF2-40B4-BE49-F238E27FC236}">
                  <a16:creationId xmlns:a16="http://schemas.microsoft.com/office/drawing/2014/main" id="{FA3BDBCC-E359-901C-11CD-FB67EFBBB210}"/>
                </a:ext>
              </a:extLst>
            </p:cNvPr>
            <p:cNvGrpSpPr/>
            <p:nvPr/>
          </p:nvGrpSpPr>
          <p:grpSpPr>
            <a:xfrm>
              <a:off x="8014533" y="4141259"/>
              <a:ext cx="822976" cy="608317"/>
              <a:chOff x="6897000" y="4647090"/>
              <a:chExt cx="1456614" cy="1085175"/>
            </a:xfrm>
          </p:grpSpPr>
          <p:pic>
            <p:nvPicPr>
              <p:cNvPr id="59" name="図 58">
                <a:extLst>
                  <a:ext uri="{FF2B5EF4-FFF2-40B4-BE49-F238E27FC236}">
                    <a16:creationId xmlns:a16="http://schemas.microsoft.com/office/drawing/2014/main" id="{84AE3807-9327-0A26-27B0-942901EE1782}"/>
                  </a:ext>
                </a:extLst>
              </p:cNvPr>
              <p:cNvPicPr>
                <a:picLocks noChangeAspect="1"/>
              </p:cNvPicPr>
              <p:nvPr/>
            </p:nvPicPr>
            <p:blipFill>
              <a:blip r:embed="rId10"/>
              <a:stretch>
                <a:fillRect/>
              </a:stretch>
            </p:blipFill>
            <p:spPr>
              <a:xfrm>
                <a:off x="6897000" y="4647090"/>
                <a:ext cx="917173" cy="653911"/>
              </a:xfrm>
              <a:prstGeom prst="rect">
                <a:avLst/>
              </a:prstGeom>
            </p:spPr>
          </p:pic>
          <p:pic>
            <p:nvPicPr>
              <p:cNvPr id="60" name="図 59">
                <a:extLst>
                  <a:ext uri="{FF2B5EF4-FFF2-40B4-BE49-F238E27FC236}">
                    <a16:creationId xmlns:a16="http://schemas.microsoft.com/office/drawing/2014/main" id="{70EF0006-43BE-5B6A-D405-1885E3728A61}"/>
                  </a:ext>
                </a:extLst>
              </p:cNvPr>
              <p:cNvPicPr>
                <a:picLocks noChangeAspect="1"/>
              </p:cNvPicPr>
              <p:nvPr/>
            </p:nvPicPr>
            <p:blipFill>
              <a:blip r:embed="rId11"/>
              <a:stretch>
                <a:fillRect/>
              </a:stretch>
            </p:blipFill>
            <p:spPr>
              <a:xfrm>
                <a:off x="7472738" y="5104162"/>
                <a:ext cx="880876" cy="628103"/>
              </a:xfrm>
              <a:prstGeom prst="rect">
                <a:avLst/>
              </a:prstGeom>
            </p:spPr>
          </p:pic>
          <p:sp>
            <p:nvSpPr>
              <p:cNvPr id="61" name="図形 469">
                <a:extLst>
                  <a:ext uri="{FF2B5EF4-FFF2-40B4-BE49-F238E27FC236}">
                    <a16:creationId xmlns:a16="http://schemas.microsoft.com/office/drawing/2014/main" id="{A8A75AE8-EDB8-57FF-FBEF-30E2A194688A}"/>
                  </a:ext>
                </a:extLst>
              </p:cNvPr>
              <p:cNvSpPr/>
              <p:nvPr/>
            </p:nvSpPr>
            <p:spPr>
              <a:xfrm rot="-18360000" flipH="1">
                <a:off x="7736903" y="4745663"/>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sp>
            <p:nvSpPr>
              <p:cNvPr id="62" name="図形 470">
                <a:extLst>
                  <a:ext uri="{FF2B5EF4-FFF2-40B4-BE49-F238E27FC236}">
                    <a16:creationId xmlns:a16="http://schemas.microsoft.com/office/drawing/2014/main" id="{349E4EF0-A79F-950F-A303-1EBE66304922}"/>
                  </a:ext>
                </a:extLst>
              </p:cNvPr>
              <p:cNvSpPr/>
              <p:nvPr/>
            </p:nvSpPr>
            <p:spPr>
              <a:xfrm rot="12360000">
                <a:off x="7050691" y="5181798"/>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grpSp>
        <p:sp>
          <p:nvSpPr>
            <p:cNvPr id="57" name="図形 347">
              <a:extLst>
                <a:ext uri="{FF2B5EF4-FFF2-40B4-BE49-F238E27FC236}">
                  <a16:creationId xmlns:a16="http://schemas.microsoft.com/office/drawing/2014/main" id="{64064743-7C29-0AC3-79C7-77156C7A8F31}"/>
                </a:ext>
              </a:extLst>
            </p:cNvPr>
            <p:cNvSpPr/>
            <p:nvPr/>
          </p:nvSpPr>
          <p:spPr>
            <a:xfrm>
              <a:off x="6294619" y="4260660"/>
              <a:ext cx="1505976" cy="642270"/>
            </a:xfrm>
            <a:prstGeom prst="flowChartMultidocument">
              <a:avLst/>
            </a:prstGeom>
            <a:solidFill>
              <a:srgbClr val="FFE9E9"/>
            </a:solidFill>
            <a:ln w="19050" cap="flat" cmpd="sng" algn="ctr">
              <a:solidFill>
                <a:srgbClr val="FFA6A6"/>
              </a:solidFill>
              <a:prstDash val="solid"/>
              <a:miter lim="800000"/>
            </a:ln>
            <a:effectLst>
              <a:outerShdw blurRad="40000" dist="20000" dir="5400000" rotWithShape="0">
                <a:srgbClr val="000000">
                  <a:alpha val="38000"/>
                </a:srgb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①交通系ICカードID番号</a:t>
              </a:r>
              <a:endParaRPr kumimoji="0" lang="ja-JP" altLang="en-US" sz="900" b="1" kern="0">
                <a:solidFill>
                  <a:srgbClr val="000000"/>
                </a:solidFill>
                <a:latin typeface="BIZ UDゴシック"/>
                <a:ea typeface="BIZ UDゴシック"/>
              </a:endParaRP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②居住地</a:t>
              </a: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③生年月日</a:t>
              </a:r>
            </a:p>
          </p:txBody>
        </p:sp>
        <p:sp>
          <p:nvSpPr>
            <p:cNvPr id="58" name="四角形 348">
              <a:extLst>
                <a:ext uri="{FF2B5EF4-FFF2-40B4-BE49-F238E27FC236}">
                  <a16:creationId xmlns:a16="http://schemas.microsoft.com/office/drawing/2014/main" id="{D7D1092E-5FCD-BC0E-0689-38B3AF0648D6}"/>
                </a:ext>
              </a:extLst>
            </p:cNvPr>
            <p:cNvSpPr/>
            <p:nvPr/>
          </p:nvSpPr>
          <p:spPr>
            <a:xfrm>
              <a:off x="6110176" y="4178674"/>
              <a:ext cx="1434343" cy="216171"/>
            </a:xfrm>
            <a:prstGeom prst="rect">
              <a:avLst/>
            </a:prstGeom>
            <a:solidFill>
              <a:srgbClr val="FFE9E9"/>
            </a:solidFill>
            <a:ln w="19050" cap="flat" cmpd="sng" algn="ctr">
              <a:solidFill>
                <a:srgbClr val="FF5757"/>
              </a:solidFill>
              <a:prstDash val="solid"/>
              <a:miter lim="800000"/>
            </a:ln>
            <a:effectLst>
              <a:outerShdw blurRad="40000" dist="20000" dir="5400000" rotWithShape="0">
                <a:srgbClr val="000000">
                  <a:alpha val="38000"/>
                </a:srgbClr>
              </a:outerShdw>
            </a:effectLst>
          </p:spPr>
          <p:txBody>
            <a:bodyPr tIns="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000" b="1" kern="0">
                  <a:solidFill>
                    <a:srgbClr val="000000"/>
                  </a:solidFill>
                  <a:latin typeface="BIZ UDゴシック"/>
                  <a:ea typeface="BIZ UDゴシック"/>
                </a:rPr>
                <a:t>ID認証システム</a:t>
              </a:r>
              <a:endParaRPr kumimoji="0" lang="ja-JP" altLang="en-US" b="1" kern="0">
                <a:solidFill>
                  <a:srgbClr val="000000"/>
                </a:solidFill>
                <a:latin typeface="Arial"/>
                <a:ea typeface="ＭＳ Ｐゴシック"/>
              </a:endParaRPr>
            </a:p>
          </p:txBody>
        </p:sp>
      </p:grpSp>
      <p:sp>
        <p:nvSpPr>
          <p:cNvPr id="16" name="テキスト ボックス 15">
            <a:extLst>
              <a:ext uri="{FF2B5EF4-FFF2-40B4-BE49-F238E27FC236}">
                <a16:creationId xmlns:a16="http://schemas.microsoft.com/office/drawing/2014/main" id="{2FFFDE35-7C8D-4175-3CD8-AE8747BF9E5E}"/>
              </a:ext>
            </a:extLst>
          </p:cNvPr>
          <p:cNvSpPr txBox="1"/>
          <p:nvPr/>
        </p:nvSpPr>
        <p:spPr>
          <a:xfrm>
            <a:off x="6280186" y="4311100"/>
            <a:ext cx="5670325" cy="157817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プロジェクトのイメージビジュアルを掲載してください。</a:t>
            </a:r>
            <a:endParaRPr lang="en-US" altLang="ja-JP" sz="1400">
              <a:solidFill>
                <a:schemeClr val="bg1"/>
              </a:solidFill>
              <a:latin typeface="BIZ UDPゴシック"/>
              <a:ea typeface="BIZ UDPゴシック"/>
            </a:endParaRPr>
          </a:p>
        </p:txBody>
      </p:sp>
      <p:sp>
        <p:nvSpPr>
          <p:cNvPr id="2" name="正方形/長方形 1">
            <a:extLst>
              <a:ext uri="{FF2B5EF4-FFF2-40B4-BE49-F238E27FC236}">
                <a16:creationId xmlns:a16="http://schemas.microsoft.com/office/drawing/2014/main" id="{012F4DFD-0856-AB21-DF77-017FA616CF4C}"/>
              </a:ext>
            </a:extLst>
          </p:cNvPr>
          <p:cNvSpPr/>
          <p:nvPr/>
        </p:nvSpPr>
        <p:spPr>
          <a:xfrm>
            <a:off x="380977" y="766270"/>
            <a:ext cx="1077456"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i="0" u="none" strike="noStrike" kern="1200" cap="none" spc="0" normalizeH="0" baseline="0" noProof="0">
                <a:ln>
                  <a:noFill/>
                </a:ln>
                <a:solidFill>
                  <a:srgbClr val="000000"/>
                </a:solidFill>
                <a:effectLst/>
                <a:uLnTx/>
                <a:uFillTx/>
                <a:latin typeface="+mn-ea"/>
                <a:cs typeface="+mn-cs"/>
              </a:rPr>
              <a:t>事業要件</a:t>
            </a:r>
          </a:p>
        </p:txBody>
      </p:sp>
      <p:sp>
        <p:nvSpPr>
          <p:cNvPr id="7" name="テキスト ボックス 6">
            <a:extLst>
              <a:ext uri="{FF2B5EF4-FFF2-40B4-BE49-F238E27FC236}">
                <a16:creationId xmlns:a16="http://schemas.microsoft.com/office/drawing/2014/main" id="{FE288E36-74BF-24AB-B35D-EEA0618803F1}"/>
              </a:ext>
            </a:extLst>
          </p:cNvPr>
          <p:cNvSpPr txBox="1"/>
          <p:nvPr/>
        </p:nvSpPr>
        <p:spPr>
          <a:xfrm>
            <a:off x="1458433" y="757465"/>
            <a:ext cx="7200000" cy="216000"/>
          </a:xfrm>
          <a:prstGeom prst="rect">
            <a:avLst/>
          </a:prstGeom>
          <a:noFill/>
        </p:spPr>
        <p:txBody>
          <a:bodyPr wrap="none" rtlCol="0" anchor="t">
            <a:noAutofit/>
          </a:bodyPr>
          <a:lstStyle/>
          <a:p>
            <a:pPr>
              <a:spcBef>
                <a:spcPts val="300"/>
              </a:spcBef>
            </a:pPr>
            <a:r>
              <a:rPr lang="ja-JP" altLang="en-US" sz="1200">
                <a:solidFill>
                  <a:srgbClr val="0070C0"/>
                </a:solidFill>
                <a:latin typeface="BIZ UDPゴシック" panose="020B0400000000000000" pitchFamily="50" charset="-128"/>
                <a:ea typeface="BIZ UDPゴシック" panose="020B0400000000000000" pitchFamily="50" charset="-128"/>
              </a:rPr>
              <a:t>② システム統合による業務効率の向上（共同化）</a:t>
            </a:r>
            <a:endParaRPr kumimoji="1" lang="ja-JP" altLang="en-US" sz="1200" b="0" i="0" u="none"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876D38E-90D4-F2D0-73ED-2926F0C61CAF}"/>
              </a:ext>
            </a:extLst>
          </p:cNvPr>
          <p:cNvSpPr txBox="1"/>
          <p:nvPr/>
        </p:nvSpPr>
        <p:spPr>
          <a:xfrm>
            <a:off x="1479370" y="1012207"/>
            <a:ext cx="7200000" cy="216000"/>
          </a:xfrm>
          <a:prstGeom prst="rect">
            <a:avLst/>
          </a:prstGeom>
          <a:noFill/>
        </p:spPr>
        <p:txBody>
          <a:bodyPr wrap="none" rtlCol="0" anchor="t">
            <a:noAutofit/>
          </a:bodyPr>
          <a:lstStyle/>
          <a:p>
            <a:pPr>
              <a:spcBef>
                <a:spcPts val="300"/>
              </a:spcBef>
            </a:pPr>
            <a:r>
              <a:rPr lang="en-US" altLang="ja-JP" sz="1200">
                <a:solidFill>
                  <a:srgbClr val="0070C0"/>
                </a:solidFill>
                <a:latin typeface="BIZ UDPゴシック" panose="020B0400000000000000" pitchFamily="50" charset="-128"/>
                <a:ea typeface="BIZ UDPゴシック" panose="020B0400000000000000" pitchFamily="50" charset="-128"/>
              </a:rPr>
              <a:t>D)</a:t>
            </a:r>
            <a:r>
              <a:rPr lang="ja-JP" altLang="en-US" sz="1200">
                <a:solidFill>
                  <a:srgbClr val="0070C0"/>
                </a:solidFill>
                <a:latin typeface="BIZ UDPゴシック" panose="020B0400000000000000" pitchFamily="50" charset="-128"/>
                <a:ea typeface="BIZ UDPゴシック" panose="020B0400000000000000" pitchFamily="50" charset="-128"/>
              </a:rPr>
              <a:t>国土交通省が定める「</a:t>
            </a:r>
            <a:r>
              <a:rPr lang="en-US" altLang="ja-JP" sz="1200">
                <a:solidFill>
                  <a:srgbClr val="0070C0"/>
                </a:solidFill>
                <a:latin typeface="BIZ UDPゴシック" panose="020B0400000000000000" pitchFamily="50" charset="-128"/>
                <a:ea typeface="BIZ UDPゴシック" panose="020B0400000000000000" pitchFamily="50" charset="-128"/>
              </a:rPr>
              <a:t>QR</a:t>
            </a:r>
            <a:r>
              <a:rPr lang="ja-JP" altLang="en-US" sz="1200">
                <a:solidFill>
                  <a:srgbClr val="0070C0"/>
                </a:solidFill>
                <a:latin typeface="BIZ UDPゴシック" panose="020B0400000000000000" pitchFamily="50" charset="-128"/>
                <a:ea typeface="BIZ UDPゴシック" panose="020B0400000000000000" pitchFamily="50" charset="-128"/>
              </a:rPr>
              <a:t>チケット相互運用</a:t>
            </a:r>
            <a:r>
              <a:rPr lang="en-US" altLang="ja-JP" sz="1200">
                <a:solidFill>
                  <a:srgbClr val="0070C0"/>
                </a:solidFill>
                <a:latin typeface="BIZ UDPゴシック" panose="020B0400000000000000" pitchFamily="50" charset="-128"/>
                <a:ea typeface="BIZ UDPゴシック" panose="020B0400000000000000" pitchFamily="50" charset="-128"/>
              </a:rPr>
              <a:t>API</a:t>
            </a:r>
            <a:r>
              <a:rPr lang="ja-JP" altLang="en-US" sz="1200">
                <a:solidFill>
                  <a:srgbClr val="0070C0"/>
                </a:solidFill>
                <a:latin typeface="BIZ UDPゴシック" panose="020B0400000000000000" pitchFamily="50" charset="-128"/>
                <a:ea typeface="BIZ UDPゴシック" panose="020B0400000000000000" pitchFamily="50" charset="-128"/>
              </a:rPr>
              <a:t>標準仕様書」 に準拠してシステム間連携を実現させるもの。</a:t>
            </a:r>
          </a:p>
        </p:txBody>
      </p:sp>
      <p:sp>
        <p:nvSpPr>
          <p:cNvPr id="11" name="正方形/長方形 10">
            <a:extLst>
              <a:ext uri="{FF2B5EF4-FFF2-40B4-BE49-F238E27FC236}">
                <a16:creationId xmlns:a16="http://schemas.microsoft.com/office/drawing/2014/main" id="{52CBCFD6-3C54-D618-2CD6-B51F15783E2F}"/>
              </a:ext>
            </a:extLst>
          </p:cNvPr>
          <p:cNvSpPr/>
          <p:nvPr/>
        </p:nvSpPr>
        <p:spPr>
          <a:xfrm>
            <a:off x="380977" y="1034520"/>
            <a:ext cx="1077456"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lang="ja-JP" altLang="en-US" sz="1100">
                <a:solidFill>
                  <a:srgbClr val="000000"/>
                </a:solidFill>
                <a:latin typeface="+mn-ea"/>
              </a:rPr>
              <a:t>技術</a:t>
            </a:r>
            <a:r>
              <a:rPr kumimoji="1" lang="ja-JP" altLang="en-US" sz="1100" i="0" u="none" strike="noStrike" kern="1200" cap="none" spc="0" normalizeH="0" baseline="0" noProof="0">
                <a:ln>
                  <a:noFill/>
                </a:ln>
                <a:solidFill>
                  <a:srgbClr val="000000"/>
                </a:solidFill>
                <a:effectLst/>
                <a:uLnTx/>
                <a:uFillTx/>
                <a:latin typeface="+mn-ea"/>
                <a:cs typeface="+mn-cs"/>
              </a:rPr>
              <a:t>要件</a:t>
            </a:r>
          </a:p>
        </p:txBody>
      </p:sp>
    </p:spTree>
    <p:extLst>
      <p:ext uri="{BB962C8B-B14F-4D97-AF65-F5344CB8AC3E}">
        <p14:creationId xmlns:p14="http://schemas.microsoft.com/office/powerpoint/2010/main" val="97014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「交通空白」解消等リ・デザイン全面展開プロジェクト 地域交通</a:t>
            </a:r>
            <a:r>
              <a:rPr lang="en-US" altLang="ja-JP"/>
              <a:t>DX</a:t>
            </a:r>
            <a:r>
              <a:rPr lang="ja-JP" altLang="en-US"/>
              <a:t>推進タイプ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３．プロジェクトが提供するユーザー体験</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pSp>
        <p:nvGrpSpPr>
          <p:cNvPr id="4" name="グループ化 3">
            <a:extLst>
              <a:ext uri="{FF2B5EF4-FFF2-40B4-BE49-F238E27FC236}">
                <a16:creationId xmlns:a16="http://schemas.microsoft.com/office/drawing/2014/main" id="{EED82D4A-4BBF-D7EA-0352-40370BA25194}"/>
              </a:ext>
            </a:extLst>
          </p:cNvPr>
          <p:cNvGrpSpPr/>
          <p:nvPr/>
        </p:nvGrpSpPr>
        <p:grpSpPr>
          <a:xfrm>
            <a:off x="380978" y="1274848"/>
            <a:ext cx="5400000" cy="310897"/>
            <a:chOff x="380978" y="1020562"/>
            <a:chExt cx="5644951" cy="310897"/>
          </a:xfrm>
        </p:grpSpPr>
        <p:grpSp>
          <p:nvGrpSpPr>
            <p:cNvPr id="6" name="グループ化 5">
              <a:extLst>
                <a:ext uri="{FF2B5EF4-FFF2-40B4-BE49-F238E27FC236}">
                  <a16:creationId xmlns:a16="http://schemas.microsoft.com/office/drawing/2014/main" id="{3F1CDD2F-F489-8AE3-F549-F9DF9D5D0D27}"/>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59849118-30C9-4708-FB10-EACAEC4CF85D}"/>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E1A51705-EB0E-F22D-F98F-453B48E8527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8A3B2D31-33E2-9195-F51F-00737FFFFEFA}"/>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現在のユーザー体験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06510715-9998-7EA9-C1F8-0FCC37FF6D66}"/>
              </a:ext>
            </a:extLst>
          </p:cNvPr>
          <p:cNvGrpSpPr/>
          <p:nvPr/>
        </p:nvGrpSpPr>
        <p:grpSpPr>
          <a:xfrm>
            <a:off x="6217002" y="1274848"/>
            <a:ext cx="5400000" cy="310897"/>
            <a:chOff x="380978" y="1020562"/>
            <a:chExt cx="5644951" cy="310897"/>
          </a:xfrm>
        </p:grpSpPr>
        <p:grpSp>
          <p:nvGrpSpPr>
            <p:cNvPr id="24" name="グループ化 23">
              <a:extLst>
                <a:ext uri="{FF2B5EF4-FFF2-40B4-BE49-F238E27FC236}">
                  <a16:creationId xmlns:a16="http://schemas.microsoft.com/office/drawing/2014/main" id="{FBA42E51-D178-0F27-882C-9F3E7D1EBD6B}"/>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246547B4-05FD-7252-719D-ECEBB8E3E468}"/>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0D4CA7EE-EF47-0154-2773-631C2E0DDBF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B7501F92-F04A-01CC-C5D4-73D63680277F}"/>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目指すユーザー体験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10" name="テキスト ボックス 9">
            <a:extLst>
              <a:ext uri="{FF2B5EF4-FFF2-40B4-BE49-F238E27FC236}">
                <a16:creationId xmlns:a16="http://schemas.microsoft.com/office/drawing/2014/main" id="{7C26D415-3CCE-40B7-CD7F-15E1D5F6EE2A}"/>
              </a:ext>
            </a:extLst>
          </p:cNvPr>
          <p:cNvSpPr txBox="1"/>
          <p:nvPr/>
        </p:nvSpPr>
        <p:spPr>
          <a:xfrm>
            <a:off x="6217002" y="1699080"/>
            <a:ext cx="5400000" cy="3768857"/>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各地域でそれぞれ導入されているデマンド交通と各種交通モードが統合され、経路検索とデマンドシステム予約がアプリ内でワンストップで可能に。不要な乗り継ぎ時間が減り効率的な外出で浮いた時間を有効活用。</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マイナンバーカード情報と交通系ＩＣカードがアプリ内で連携され、各種割引が</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つのアプリ内で完結でき使い勝手がよく、公共交通の利用頻度が増える。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600"/>
              </a:spcBef>
              <a:spcAft>
                <a:spcPts val="0"/>
              </a:spcAft>
              <a:buClrTx/>
              <a:buSzTx/>
              <a:tabLst/>
              <a:defRPr/>
            </a:pPr>
            <a:endParaRPr kumimoji="1" lang="en-US" altLang="ja-JP" sz="12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545592BC-080E-2C50-E270-3BC13F68E621}"/>
              </a:ext>
            </a:extLst>
          </p:cNvPr>
          <p:cNvSpPr txBox="1"/>
          <p:nvPr/>
        </p:nvSpPr>
        <p:spPr>
          <a:xfrm>
            <a:off x="372259" y="1699080"/>
            <a:ext cx="5400000" cy="3170632"/>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デマンド交通の運行区域外への外出時の乗換検索が分かりにくく、乗り継ぎに無駄な時間がかかっている。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バスやデマンド交通、シェアサイクルなど地域内の公共交通を利用して移動したいが、時刻表や利用予約などそれぞれのサービス内で確認や予約が必要なので非常に手間である。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事業者ごとに運賃の割引方法が異なり、各申請</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購入</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に対してそれぞれの営業所へ出向く必要があり手間であり負担も大きく、利用を敬遠してしまう。</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lang="en-US" altLang="ja-JP" sz="1200">
              <a:solidFill>
                <a:srgbClr val="000000"/>
              </a:solidFill>
              <a:highlight>
                <a:srgbClr val="C0C0C0"/>
              </a:highlight>
              <a:latin typeface="BIZ UDPゴシック"/>
              <a:ea typeface="BIZ UDPゴシック"/>
            </a:endParaRPr>
          </a:p>
        </p:txBody>
      </p:sp>
      <p:sp>
        <p:nvSpPr>
          <p:cNvPr id="29" name="テキスト ボックス 28">
            <a:extLst>
              <a:ext uri="{FF2B5EF4-FFF2-40B4-BE49-F238E27FC236}">
                <a16:creationId xmlns:a16="http://schemas.microsoft.com/office/drawing/2014/main" id="{2C595C26-6537-FE46-C8EB-551947F03362}"/>
              </a:ext>
            </a:extLst>
          </p:cNvPr>
          <p:cNvSpPr txBox="1"/>
          <p:nvPr/>
        </p:nvSpPr>
        <p:spPr>
          <a:xfrm>
            <a:off x="490120" y="4710058"/>
            <a:ext cx="11322160" cy="871169"/>
          </a:xfrm>
          <a:prstGeom prst="rect">
            <a:avLst/>
          </a:prstGeom>
          <a:solidFill>
            <a:schemeClr val="accent2">
              <a:alpha val="60000"/>
            </a:schemeClr>
          </a:solidFill>
        </p:spPr>
        <p:txBody>
          <a:bodyPr wrap="square" anchor="ctr">
            <a:noAutofit/>
          </a:bodyPr>
          <a:lstStyle/>
          <a:p>
            <a:pPr>
              <a:defRPr/>
            </a:pPr>
            <a:r>
              <a:rPr lang="ja-JP" altLang="en-US" sz="1400">
                <a:solidFill>
                  <a:schemeClr val="bg1"/>
                </a:solidFill>
                <a:latin typeface="BIZ UDPゴシック"/>
                <a:ea typeface="BIZ UDPゴシック"/>
              </a:rPr>
              <a:t>現在提供しているユーザー体験と、本提案事業によって実現するユーザーが体験する利便性向上について記載してください。</a:t>
            </a:r>
          </a:p>
        </p:txBody>
      </p:sp>
      <p:sp>
        <p:nvSpPr>
          <p:cNvPr id="7" name="矢印: 右 6">
            <a:extLst>
              <a:ext uri="{FF2B5EF4-FFF2-40B4-BE49-F238E27FC236}">
                <a16:creationId xmlns:a16="http://schemas.microsoft.com/office/drawing/2014/main" id="{5DBDB5EF-7A2D-C185-6524-E0A9AFDD9C93}"/>
              </a:ext>
            </a:extLst>
          </p:cNvPr>
          <p:cNvSpPr/>
          <p:nvPr/>
        </p:nvSpPr>
        <p:spPr>
          <a:xfrm>
            <a:off x="5935200" y="3008564"/>
            <a:ext cx="216000" cy="820182"/>
          </a:xfrm>
          <a:prstGeom prst="rightArrow">
            <a:avLst>
              <a:gd name="adj1" fmla="val 50000"/>
              <a:gd name="adj2" fmla="val 2018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19015"/>
      </p:ext>
    </p:extLst>
  </p:cSld>
  <p:clrMapOvr>
    <a:masterClrMapping/>
  </p:clrMapOvr>
</p:sld>
</file>

<file path=ppt/theme/theme1.xml><?xml version="1.0" encoding="utf-8"?>
<a:theme xmlns:a="http://schemas.openxmlformats.org/drawingml/2006/main" name="11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12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6" ma:contentTypeDescription="新しいドキュメントを作成します。" ma:contentTypeScope="" ma:versionID="93f9f0a1840d0cbb4f0b2c2eedd8abc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f1514e7d8844b7af4454b14b6678d2e0"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Props1.xml><?xml version="1.0" encoding="utf-8"?>
<ds:datastoreItem xmlns:ds="http://schemas.openxmlformats.org/officeDocument/2006/customXml" ds:itemID="{3A4E0A1B-8D85-484F-9E08-E81ADD7CD253}">
  <ds:schemaRefs>
    <ds:schemaRef ds:uri="http://schemas.microsoft.com/sharepoint/v3/contenttype/forms"/>
  </ds:schemaRefs>
</ds:datastoreItem>
</file>

<file path=customXml/itemProps2.xml><?xml version="1.0" encoding="utf-8"?>
<ds:datastoreItem xmlns:ds="http://schemas.openxmlformats.org/officeDocument/2006/customXml" ds:itemID="{10782EAF-0BAF-4869-8E4E-8D471847BF7D}">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631ADE-F432-46C4-9B83-9CF930287234}">
  <ds:schemaRefs>
    <ds:schemaRef ds:uri="32f61a2f-400f-4e9e-94b6-317688899f21"/>
    <ds:schemaRef ds:uri="8796a868-7127-405e-9e92-a32837cab9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PresentationFormat>Widescreen</PresentationFormat>
  <Slides>25</Slides>
  <Notes>2</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11_標準デザイン</vt:lpstr>
      <vt:lpstr>12_標準デザイン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ies>
</file>