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20" r:id="rId4"/>
    <p:sldMasterId id="2147484164" r:id="rId5"/>
  </p:sldMasterIdLst>
  <p:notesMasterIdLst>
    <p:notesMasterId r:id="rId14"/>
  </p:notesMasterIdLst>
  <p:handoutMasterIdLst>
    <p:handoutMasterId r:id="rId15"/>
  </p:handoutMasterIdLst>
  <p:sldIdLst>
    <p:sldId id="2033" r:id="rId6"/>
    <p:sldId id="2041" r:id="rId7"/>
    <p:sldId id="2042" r:id="rId8"/>
    <p:sldId id="2034" r:id="rId9"/>
    <p:sldId id="2035" r:id="rId10"/>
    <p:sldId id="2036" r:id="rId11"/>
    <p:sldId id="2037" r:id="rId12"/>
    <p:sldId id="2043" r:id="rId13"/>
  </p:sldIdLst>
  <p:sldSz cx="9144000" cy="6858000" type="screen4x3"/>
  <p:notesSz cx="6735763" cy="9866313"/>
  <p:custDataLst>
    <p:tags r:id="rId16"/>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応募様式1" id="{CFD3A5E9-80B0-43FE-A3BA-635C0E5CCADD}">
          <p14:sldIdLst>
            <p14:sldId id="2033"/>
          </p14:sldIdLst>
        </p14:section>
        <p14:section name="申請者記載用" id="{CA9AADF2-D025-4569-AC6F-898840A27FFD}">
          <p14:sldIdLst>
            <p14:sldId id="2041"/>
            <p14:sldId id="2042"/>
          </p14:sldIdLst>
        </p14:section>
        <p14:section name="記載例" id="{17C07846-1206-4A74-B97C-B67FE7EEB264}">
          <p14:sldIdLst>
            <p14:sldId id="2034"/>
            <p14:sldId id="2035"/>
            <p14:sldId id="2036"/>
            <p14:sldId id="2037"/>
          </p14:sldIdLst>
        </p14:section>
        <p14:section name="参考" id="{D42F1720-8ED3-47AE-A686-401B4A5FD55B}">
          <p14:sldIdLst>
            <p14:sldId id="2043"/>
          </p14:sldIdLst>
        </p14:section>
      </p14:sectionLst>
    </p:ex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0C1622-2255-2AB1-836C-AC0DE3F8FF55}" name="福嶌 教郷" initials="福教" userId="S::fukushima-n27d@mlit.go.jp::8bd980a6-29b5-4983-b197-260211954fc1" providerId="AD"/>
  <p188:author id="{12217137-D0A1-C2DB-FA9D-202DB6926B30}" name="市野 将英" initials="市野" userId="S::ichino-m2kh@mlit.go.jp::b27183d3-b5d6-414f-bd89-95bcb938b306" providerId="AD"/>
  <p188:author id="{803AC751-351D-07A4-61AB-4FC2270A0DBE}" name="鈴木 貴大" initials="鈴木" userId="S::suzuki-t2kk@mlit.go.jp::ac4e1d48-c792-4254-b8f9-4757ac659dc9" providerId="AD"/>
  <p188:author id="{BFFE0E58-3FF4-8CA2-C310-3D3453B9DC26}" name="大塚 保洋" initials="大塚" userId="S::ohtsuka-y286@mlit.go.jp::0c87ee1d-05ef-4559-9373-7c956a566833" providerId="AD"/>
  <p188:author id="{DCBAFE60-D963-B058-E0FD-F1470C7F16ED}" name="片庭 浩輔" initials="片庭" userId="S::kataniwa-k2vs@mlit.go.jp::7ae26935-eee4-4ad7-89d0-13d84b39c106" providerId="AD"/>
  <p188:author id="{3EA86483-A24F-BBB1-3F2B-86D12250AED4}" name="松井 佑介" initials="松佑" userId="S::matsui-y2ef@mlit.go.jp::105ac29c-1bf6-4dc9-9f82-53a217aff1c2" providerId="AD"/>
  <p188:author id="{D4730398-C1F9-5EAA-4F80-37FF5345B49D}" name="片山　 竜之介" initials="片山　" userId="S::katayama-r24s@mlit.go.jp::239fe25c-b35b-4137-a548-54869c44918f" providerId="AD"/>
  <p188:author id="{10DD46B4-A5F6-EB9D-29A6-612991827AFD}" name="中明 愛" initials="中明" userId="S::nakamei-a2u6@mlit.go.jp::00ca1b33-09fb-4695-b32b-e68dc83fe186" providerId="AD"/>
  <p188:author id="{5688E1B7-EC29-01C3-4D5B-9CCCC36E6236}" name="江川 晃平" initials="江川" userId="S::egawa-k2y6@mlit.go.jp::729cc4d9-ed95-4705-9d8c-b48480223be0" providerId="AD"/>
  <p188:author id="{E7EF0EC9-F920-E9F9-55BD-BD3A411C7305}" name="酒井 皓平" initials="酒皓" userId="S::sakai-k56fc@mlit.go.jp::065d5461-b018-484e-9bef-109593c7fbe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827E"/>
    <a:srgbClr val="F71F1F"/>
    <a:srgbClr val="4F81BD"/>
    <a:srgbClr val="FF0000"/>
    <a:srgbClr val="31859C"/>
    <a:srgbClr val="00B0F0"/>
    <a:srgbClr val="8EB4E3"/>
    <a:srgbClr val="FF7979"/>
    <a:srgbClr val="FFEDED"/>
    <a:srgbClr val="FEF4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9CB56E-16AB-485B-B024-3FB08146277C}" v="3" dt="2026-02-26T05:48:21.285"/>
    <p1510:client id="{8B5E93A2-AF53-4C72-A8C6-FC21D25D9CA7}" v="92" dt="2026-02-26T05:42:09.642"/>
    <p1510:client id="{A1EA7D7D-75A9-4DD7-A306-1580616F0F18}" v="4" dt="2026-02-27T00:54:28.10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840" y="108"/>
      </p:cViewPr>
      <p:guideLst>
        <p:guide orient="horz" pos="2205"/>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春見 萌" userId="9afd8786-03fb-4f21-8c92-2c7d57f78c8c" providerId="ADAL" clId="{D98365F3-3FD0-40D5-B557-80CB254BB869}"/>
    <pc:docChg chg="undo custSel addSld delSld modSld modSection">
      <pc:chgData name="春見 萌" userId="9afd8786-03fb-4f21-8c92-2c7d57f78c8c" providerId="ADAL" clId="{D98365F3-3FD0-40D5-B557-80CB254BB869}" dt="2026-02-26T05:42:11.659" v="1732" actId="47"/>
      <pc:docMkLst>
        <pc:docMk/>
      </pc:docMkLst>
      <pc:sldChg chg="delSp modSp mod">
        <pc:chgData name="春見 萌" userId="9afd8786-03fb-4f21-8c92-2c7d57f78c8c" providerId="ADAL" clId="{D98365F3-3FD0-40D5-B557-80CB254BB869}" dt="2026-02-26T05:11:31.715" v="1525"/>
        <pc:sldMkLst>
          <pc:docMk/>
          <pc:sldMk cId="2799762407" sldId="2034"/>
        </pc:sldMkLst>
        <pc:spChg chg="mod">
          <ac:chgData name="春見 萌" userId="9afd8786-03fb-4f21-8c92-2c7d57f78c8c" providerId="ADAL" clId="{D98365F3-3FD0-40D5-B557-80CB254BB869}" dt="2026-02-26T05:11:31.715" v="1525"/>
          <ac:spMkLst>
            <pc:docMk/>
            <pc:sldMk cId="2799762407" sldId="2034"/>
            <ac:spMk id="24" creationId="{6AEB0DA2-DA34-84B7-D341-6350FEECC867}"/>
          </ac:spMkLst>
        </pc:spChg>
      </pc:sldChg>
      <pc:sldChg chg="delSp mod">
        <pc:chgData name="春見 萌" userId="9afd8786-03fb-4f21-8c92-2c7d57f78c8c" providerId="ADAL" clId="{D98365F3-3FD0-40D5-B557-80CB254BB869}" dt="2026-02-25T05:57:54.835" v="1251" actId="478"/>
        <pc:sldMkLst>
          <pc:docMk/>
          <pc:sldMk cId="1942732370" sldId="2035"/>
        </pc:sldMkLst>
      </pc:sldChg>
      <pc:sldChg chg="addSp delSp modSp mod">
        <pc:chgData name="春見 萌" userId="9afd8786-03fb-4f21-8c92-2c7d57f78c8c" providerId="ADAL" clId="{D98365F3-3FD0-40D5-B557-80CB254BB869}" dt="2026-02-26T05:24:44.381" v="1724" actId="1037"/>
        <pc:sldMkLst>
          <pc:docMk/>
          <pc:sldMk cId="96111614" sldId="2036"/>
        </pc:sldMkLst>
        <pc:spChg chg="add mod">
          <ac:chgData name="春見 萌" userId="9afd8786-03fb-4f21-8c92-2c7d57f78c8c" providerId="ADAL" clId="{D98365F3-3FD0-40D5-B557-80CB254BB869}" dt="2026-02-26T05:24:44.381" v="1724" actId="1037"/>
          <ac:spMkLst>
            <pc:docMk/>
            <pc:sldMk cId="96111614" sldId="2036"/>
            <ac:spMk id="3" creationId="{6C72FFED-7B04-ABCB-6C0B-5D0166F47D79}"/>
          </ac:spMkLst>
        </pc:spChg>
        <pc:spChg chg="mod">
          <ac:chgData name="春見 萌" userId="9afd8786-03fb-4f21-8c92-2c7d57f78c8c" providerId="ADAL" clId="{D98365F3-3FD0-40D5-B557-80CB254BB869}" dt="2026-02-25T05:58:47.443" v="1261" actId="1076"/>
          <ac:spMkLst>
            <pc:docMk/>
            <pc:sldMk cId="96111614" sldId="2036"/>
            <ac:spMk id="4" creationId="{48E812FF-CF0C-3CD7-EB9A-B107DC533553}"/>
          </ac:spMkLst>
        </pc:spChg>
        <pc:spChg chg="mod">
          <ac:chgData name="春見 萌" userId="9afd8786-03fb-4f21-8c92-2c7d57f78c8c" providerId="ADAL" clId="{D98365F3-3FD0-40D5-B557-80CB254BB869}" dt="2026-02-25T05:59:31.568" v="1315" actId="1076"/>
          <ac:spMkLst>
            <pc:docMk/>
            <pc:sldMk cId="96111614" sldId="2036"/>
            <ac:spMk id="6" creationId="{77F193D5-1197-95CF-71C4-5CEDA8C93103}"/>
          </ac:spMkLst>
        </pc:spChg>
        <pc:spChg chg="mod">
          <ac:chgData name="春見 萌" userId="9afd8786-03fb-4f21-8c92-2c7d57f78c8c" providerId="ADAL" clId="{D98365F3-3FD0-40D5-B557-80CB254BB869}" dt="2026-02-25T05:59:03.277" v="1276" actId="1035"/>
          <ac:spMkLst>
            <pc:docMk/>
            <pc:sldMk cId="96111614" sldId="2036"/>
            <ac:spMk id="7" creationId="{79B44F8E-B8D5-00B4-E03C-4E74CF138A60}"/>
          </ac:spMkLst>
        </pc:spChg>
        <pc:spChg chg="mod">
          <ac:chgData name="春見 萌" userId="9afd8786-03fb-4f21-8c92-2c7d57f78c8c" providerId="ADAL" clId="{D98365F3-3FD0-40D5-B557-80CB254BB869}" dt="2026-02-20T12:55:46.225" v="52" actId="20577"/>
          <ac:spMkLst>
            <pc:docMk/>
            <pc:sldMk cId="96111614" sldId="2036"/>
            <ac:spMk id="8" creationId="{2057DAAB-373B-E8FB-32FF-D55308D15DBE}"/>
          </ac:spMkLst>
        </pc:spChg>
        <pc:spChg chg="mod">
          <ac:chgData name="春見 萌" userId="9afd8786-03fb-4f21-8c92-2c7d57f78c8c" providerId="ADAL" clId="{D98365F3-3FD0-40D5-B557-80CB254BB869}" dt="2026-02-25T05:59:26.502" v="1314" actId="1036"/>
          <ac:spMkLst>
            <pc:docMk/>
            <pc:sldMk cId="96111614" sldId="2036"/>
            <ac:spMk id="9" creationId="{AB8592EE-5AA4-6E33-F4C1-BFCD826492D7}"/>
          </ac:spMkLst>
        </pc:spChg>
        <pc:spChg chg="add mod">
          <ac:chgData name="春見 萌" userId="9afd8786-03fb-4f21-8c92-2c7d57f78c8c" providerId="ADAL" clId="{D98365F3-3FD0-40D5-B557-80CB254BB869}" dt="2026-02-26T05:21:37.240" v="1694"/>
          <ac:spMkLst>
            <pc:docMk/>
            <pc:sldMk cId="96111614" sldId="2036"/>
            <ac:spMk id="10" creationId="{24390389-D940-4460-B7D7-94D868A87504}"/>
          </ac:spMkLst>
        </pc:spChg>
        <pc:spChg chg="add mod">
          <ac:chgData name="春見 萌" userId="9afd8786-03fb-4f21-8c92-2c7d57f78c8c" providerId="ADAL" clId="{D98365F3-3FD0-40D5-B557-80CB254BB869}" dt="2026-02-26T05:21:37.240" v="1694"/>
          <ac:spMkLst>
            <pc:docMk/>
            <pc:sldMk cId="96111614" sldId="2036"/>
            <ac:spMk id="11" creationId="{8FB065E6-7983-4D62-3C1F-E0320C8C287C}"/>
          </ac:spMkLst>
        </pc:spChg>
        <pc:spChg chg="del mod">
          <ac:chgData name="春見 萌" userId="9afd8786-03fb-4f21-8c92-2c7d57f78c8c" providerId="ADAL" clId="{D98365F3-3FD0-40D5-B557-80CB254BB869}" dt="2026-02-26T05:21:40.274" v="1695" actId="478"/>
          <ac:spMkLst>
            <pc:docMk/>
            <pc:sldMk cId="96111614" sldId="2036"/>
            <ac:spMk id="23" creationId="{2BB4D1B5-4137-2C87-1A7B-1E17675DF686}"/>
          </ac:spMkLst>
        </pc:spChg>
        <pc:spChg chg="del mod">
          <ac:chgData name="春見 萌" userId="9afd8786-03fb-4f21-8c92-2c7d57f78c8c" providerId="ADAL" clId="{D98365F3-3FD0-40D5-B557-80CB254BB869}" dt="2026-02-26T05:21:43.524" v="1696" actId="478"/>
          <ac:spMkLst>
            <pc:docMk/>
            <pc:sldMk cId="96111614" sldId="2036"/>
            <ac:spMk id="24" creationId="{F757DDB6-63E9-3624-CA9A-C5F7B82D0E1E}"/>
          </ac:spMkLst>
        </pc:spChg>
        <pc:spChg chg="mod">
          <ac:chgData name="春見 萌" userId="9afd8786-03fb-4f21-8c92-2c7d57f78c8c" providerId="ADAL" clId="{D98365F3-3FD0-40D5-B557-80CB254BB869}" dt="2026-02-25T05:59:20.946" v="1306" actId="1036"/>
          <ac:spMkLst>
            <pc:docMk/>
            <pc:sldMk cId="96111614" sldId="2036"/>
            <ac:spMk id="43" creationId="{D9196965-0229-890C-972C-A63C8987CCF5}"/>
          </ac:spMkLst>
        </pc:spChg>
        <pc:spChg chg="mod">
          <ac:chgData name="春見 萌" userId="9afd8786-03fb-4f21-8c92-2c7d57f78c8c" providerId="ADAL" clId="{D98365F3-3FD0-40D5-B557-80CB254BB869}" dt="2026-02-25T05:59:14.877" v="1300" actId="1036"/>
          <ac:spMkLst>
            <pc:docMk/>
            <pc:sldMk cId="96111614" sldId="2036"/>
            <ac:spMk id="44" creationId="{2AB2BC71-9B2D-5FCA-4771-3685C950B092}"/>
          </ac:spMkLst>
        </pc:spChg>
        <pc:spChg chg="mod">
          <ac:chgData name="春見 萌" userId="9afd8786-03fb-4f21-8c92-2c7d57f78c8c" providerId="ADAL" clId="{D98365F3-3FD0-40D5-B557-80CB254BB869}" dt="2026-02-25T06:01:29.845" v="1432" actId="1035"/>
          <ac:spMkLst>
            <pc:docMk/>
            <pc:sldMk cId="96111614" sldId="2036"/>
            <ac:spMk id="45" creationId="{8D8E1D02-13EC-9296-7382-3B36D0670D1D}"/>
          </ac:spMkLst>
        </pc:spChg>
        <pc:spChg chg="mod">
          <ac:chgData name="春見 萌" userId="9afd8786-03fb-4f21-8c92-2c7d57f78c8c" providerId="ADAL" clId="{D98365F3-3FD0-40D5-B557-80CB254BB869}" dt="2026-02-26T05:12:48.865" v="1571"/>
          <ac:spMkLst>
            <pc:docMk/>
            <pc:sldMk cId="96111614" sldId="2036"/>
            <ac:spMk id="47" creationId="{FB071CB3-8602-0170-BDC4-2CA8E59CCAF6}"/>
          </ac:spMkLst>
        </pc:spChg>
        <pc:spChg chg="mod">
          <ac:chgData name="春見 萌" userId="9afd8786-03fb-4f21-8c92-2c7d57f78c8c" providerId="ADAL" clId="{D98365F3-3FD0-40D5-B557-80CB254BB869}" dt="2026-02-25T05:59:20.946" v="1306" actId="1036"/>
          <ac:spMkLst>
            <pc:docMk/>
            <pc:sldMk cId="96111614" sldId="2036"/>
            <ac:spMk id="49" creationId="{A074F6AC-03C2-CB8F-8A7D-CB357ADB8084}"/>
          </ac:spMkLst>
        </pc:spChg>
        <pc:spChg chg="mod">
          <ac:chgData name="春見 萌" userId="9afd8786-03fb-4f21-8c92-2c7d57f78c8c" providerId="ADAL" clId="{D98365F3-3FD0-40D5-B557-80CB254BB869}" dt="2026-02-26T05:24:38.317" v="1719"/>
          <ac:spMkLst>
            <pc:docMk/>
            <pc:sldMk cId="96111614" sldId="2036"/>
            <ac:spMk id="51" creationId="{B9548648-8945-A25F-3F8F-D0C0E8C89FB6}"/>
          </ac:spMkLst>
        </pc:spChg>
        <pc:spChg chg="mod">
          <ac:chgData name="春見 萌" userId="9afd8786-03fb-4f21-8c92-2c7d57f78c8c" providerId="ADAL" clId="{D98365F3-3FD0-40D5-B557-80CB254BB869}" dt="2026-02-25T06:01:49.425" v="1474" actId="1035"/>
          <ac:spMkLst>
            <pc:docMk/>
            <pc:sldMk cId="96111614" sldId="2036"/>
            <ac:spMk id="52" creationId="{011B27C4-9EA8-7B4C-A8DA-5005DDA7897B}"/>
          </ac:spMkLst>
        </pc:spChg>
        <pc:spChg chg="mod">
          <ac:chgData name="春見 萌" userId="9afd8786-03fb-4f21-8c92-2c7d57f78c8c" providerId="ADAL" clId="{D98365F3-3FD0-40D5-B557-80CB254BB869}" dt="2026-02-25T06:01:49.425" v="1474" actId="1035"/>
          <ac:spMkLst>
            <pc:docMk/>
            <pc:sldMk cId="96111614" sldId="2036"/>
            <ac:spMk id="53" creationId="{27AAE17A-FED8-D4C4-24B8-F308269BDCF4}"/>
          </ac:spMkLst>
        </pc:spChg>
        <pc:spChg chg="mod">
          <ac:chgData name="春見 萌" userId="9afd8786-03fb-4f21-8c92-2c7d57f78c8c" providerId="ADAL" clId="{D98365F3-3FD0-40D5-B557-80CB254BB869}" dt="2026-02-25T05:59:03.277" v="1276" actId="1035"/>
          <ac:spMkLst>
            <pc:docMk/>
            <pc:sldMk cId="96111614" sldId="2036"/>
            <ac:spMk id="55" creationId="{DEEFE7FD-F84C-0AA5-4860-12C91A4C342E}"/>
          </ac:spMkLst>
        </pc:spChg>
        <pc:spChg chg="mod">
          <ac:chgData name="春見 萌" userId="9afd8786-03fb-4f21-8c92-2c7d57f78c8c" providerId="ADAL" clId="{D98365F3-3FD0-40D5-B557-80CB254BB869}" dt="2026-02-25T06:01:18.177" v="1420" actId="1036"/>
          <ac:spMkLst>
            <pc:docMk/>
            <pc:sldMk cId="96111614" sldId="2036"/>
            <ac:spMk id="64" creationId="{D6B92324-B3D3-F712-949C-04A83513A796}"/>
          </ac:spMkLst>
        </pc:spChg>
        <pc:spChg chg="mod">
          <ac:chgData name="春見 萌" userId="9afd8786-03fb-4f21-8c92-2c7d57f78c8c" providerId="ADAL" clId="{D98365F3-3FD0-40D5-B557-80CB254BB869}" dt="2026-02-25T06:01:42.749" v="1458" actId="1035"/>
          <ac:spMkLst>
            <pc:docMk/>
            <pc:sldMk cId="96111614" sldId="2036"/>
            <ac:spMk id="65" creationId="{551B0D36-AF9C-AFC4-6323-D9B64C8EA098}"/>
          </ac:spMkLst>
        </pc:spChg>
        <pc:spChg chg="mod">
          <ac:chgData name="春見 萌" userId="9afd8786-03fb-4f21-8c92-2c7d57f78c8c" providerId="ADAL" clId="{D98365F3-3FD0-40D5-B557-80CB254BB869}" dt="2026-02-25T06:01:42.749" v="1458" actId="1035"/>
          <ac:spMkLst>
            <pc:docMk/>
            <pc:sldMk cId="96111614" sldId="2036"/>
            <ac:spMk id="66" creationId="{F7DABFF3-8184-3498-E975-46FCCE5B13D8}"/>
          </ac:spMkLst>
        </pc:spChg>
        <pc:spChg chg="mod">
          <ac:chgData name="春見 萌" userId="9afd8786-03fb-4f21-8c92-2c7d57f78c8c" providerId="ADAL" clId="{D98365F3-3FD0-40D5-B557-80CB254BB869}" dt="2026-02-25T06:00:02.056" v="1403" actId="1035"/>
          <ac:spMkLst>
            <pc:docMk/>
            <pc:sldMk cId="96111614" sldId="2036"/>
            <ac:spMk id="72" creationId="{55F2A2E0-BF33-F926-C836-252B90438CF2}"/>
          </ac:spMkLst>
        </pc:spChg>
        <pc:spChg chg="mod">
          <ac:chgData name="春見 萌" userId="9afd8786-03fb-4f21-8c92-2c7d57f78c8c" providerId="ADAL" clId="{D98365F3-3FD0-40D5-B557-80CB254BB869}" dt="2026-02-25T05:59:44.113" v="1343" actId="1035"/>
          <ac:spMkLst>
            <pc:docMk/>
            <pc:sldMk cId="96111614" sldId="2036"/>
            <ac:spMk id="114" creationId="{8D3CA789-A10B-717C-436E-3CD0E427259F}"/>
          </ac:spMkLst>
        </pc:spChg>
        <pc:spChg chg="mod">
          <ac:chgData name="春見 萌" userId="9afd8786-03fb-4f21-8c92-2c7d57f78c8c" providerId="ADAL" clId="{D98365F3-3FD0-40D5-B557-80CB254BB869}" dt="2026-02-25T06:01:42.749" v="1458" actId="1035"/>
          <ac:spMkLst>
            <pc:docMk/>
            <pc:sldMk cId="96111614" sldId="2036"/>
            <ac:spMk id="115" creationId="{310B109A-8951-1564-29FB-FB0CBBE62BBD}"/>
          </ac:spMkLst>
        </pc:spChg>
        <pc:graphicFrameChg chg="mod">
          <ac:chgData name="春見 萌" userId="9afd8786-03fb-4f21-8c92-2c7d57f78c8c" providerId="ADAL" clId="{D98365F3-3FD0-40D5-B557-80CB254BB869}" dt="2026-02-25T05:59:09.901" v="1292" actId="1036"/>
          <ac:graphicFrameMkLst>
            <pc:docMk/>
            <pc:sldMk cId="96111614" sldId="2036"/>
            <ac:graphicFrameMk id="14" creationId="{7059ACE8-17B5-89CC-FFCD-C728E15CA2F7}"/>
          </ac:graphicFrameMkLst>
        </pc:graphicFrameChg>
        <pc:picChg chg="mod">
          <ac:chgData name="春見 萌" userId="9afd8786-03fb-4f21-8c92-2c7d57f78c8c" providerId="ADAL" clId="{D98365F3-3FD0-40D5-B557-80CB254BB869}" dt="2026-02-25T06:01:42.749" v="1458" actId="1035"/>
          <ac:picMkLst>
            <pc:docMk/>
            <pc:sldMk cId="96111614" sldId="2036"/>
            <ac:picMk id="2" creationId="{F1CE4E44-209C-D0DB-908F-B643FBDD4D85}"/>
          </ac:picMkLst>
        </pc:picChg>
        <pc:picChg chg="mod">
          <ac:chgData name="春見 萌" userId="9afd8786-03fb-4f21-8c92-2c7d57f78c8c" providerId="ADAL" clId="{D98365F3-3FD0-40D5-B557-80CB254BB869}" dt="2026-02-25T05:59:44.113" v="1343" actId="1035"/>
          <ac:picMkLst>
            <pc:docMk/>
            <pc:sldMk cId="96111614" sldId="2036"/>
            <ac:picMk id="13" creationId="{52E74BBE-872F-B5A2-CBCD-07A669415BE2}"/>
          </ac:picMkLst>
        </pc:picChg>
        <pc:cxnChg chg="mod">
          <ac:chgData name="春見 萌" userId="9afd8786-03fb-4f21-8c92-2c7d57f78c8c" providerId="ADAL" clId="{D98365F3-3FD0-40D5-B557-80CB254BB869}" dt="2026-02-25T05:59:44.113" v="1343" actId="1035"/>
          <ac:cxnSpMkLst>
            <pc:docMk/>
            <pc:sldMk cId="96111614" sldId="2036"/>
            <ac:cxnSpMk id="75" creationId="{3889F8E8-D421-26B2-6303-D7A42EE80AAA}"/>
          </ac:cxnSpMkLst>
        </pc:cxnChg>
      </pc:sldChg>
      <pc:sldChg chg="addSp delSp modSp mod">
        <pc:chgData name="春見 萌" userId="9afd8786-03fb-4f21-8c92-2c7d57f78c8c" providerId="ADAL" clId="{D98365F3-3FD0-40D5-B557-80CB254BB869}" dt="2026-02-26T05:41:40.088" v="1730"/>
        <pc:sldMkLst>
          <pc:docMk/>
          <pc:sldMk cId="3715243626" sldId="2037"/>
        </pc:sldMkLst>
        <pc:spChg chg="add mod">
          <ac:chgData name="春見 萌" userId="9afd8786-03fb-4f21-8c92-2c7d57f78c8c" providerId="ADAL" clId="{D98365F3-3FD0-40D5-B557-80CB254BB869}" dt="2026-02-26T05:41:40.088" v="1730"/>
          <ac:spMkLst>
            <pc:docMk/>
            <pc:sldMk cId="3715243626" sldId="2037"/>
            <ac:spMk id="3" creationId="{DCC8256B-8F7E-86DE-6735-DBF6601BE30E}"/>
          </ac:spMkLst>
        </pc:spChg>
        <pc:spChg chg="add mod">
          <ac:chgData name="春見 萌" userId="9afd8786-03fb-4f21-8c92-2c7d57f78c8c" providerId="ADAL" clId="{D98365F3-3FD0-40D5-B557-80CB254BB869}" dt="2026-02-26T05:41:40.088" v="1730"/>
          <ac:spMkLst>
            <pc:docMk/>
            <pc:sldMk cId="3715243626" sldId="2037"/>
            <ac:spMk id="5" creationId="{225D9B4C-F058-A0F5-E59B-FA80FFC8AA04}"/>
          </ac:spMkLst>
        </pc:spChg>
        <pc:spChg chg="mod">
          <ac:chgData name="春見 萌" userId="9afd8786-03fb-4f21-8c92-2c7d57f78c8c" providerId="ADAL" clId="{D98365F3-3FD0-40D5-B557-80CB254BB869}" dt="2026-02-25T06:02:37.499" v="1515" actId="1035"/>
          <ac:spMkLst>
            <pc:docMk/>
            <pc:sldMk cId="3715243626" sldId="2037"/>
            <ac:spMk id="6" creationId="{B0D73A9C-F8AC-F136-3347-880E06933389}"/>
          </ac:spMkLst>
        </pc:spChg>
        <pc:spChg chg="mod">
          <ac:chgData name="春見 萌" userId="9afd8786-03fb-4f21-8c92-2c7d57f78c8c" providerId="ADAL" clId="{D98365F3-3FD0-40D5-B557-80CB254BB869}" dt="2026-02-25T06:02:37.499" v="1515" actId="1035"/>
          <ac:spMkLst>
            <pc:docMk/>
            <pc:sldMk cId="3715243626" sldId="2037"/>
            <ac:spMk id="8" creationId="{43075469-06BF-D9BE-A892-A0D952F9C9D8}"/>
          </ac:spMkLst>
        </pc:spChg>
        <pc:spChg chg="mod">
          <ac:chgData name="春見 萌" userId="9afd8786-03fb-4f21-8c92-2c7d57f78c8c" providerId="ADAL" clId="{D98365F3-3FD0-40D5-B557-80CB254BB869}" dt="2026-02-25T06:02:37.499" v="1515" actId="1035"/>
          <ac:spMkLst>
            <pc:docMk/>
            <pc:sldMk cId="3715243626" sldId="2037"/>
            <ac:spMk id="11" creationId="{AD026E37-258A-9B87-9C3B-6842F416C1B7}"/>
          </ac:spMkLst>
        </pc:spChg>
        <pc:spChg chg="del mod">
          <ac:chgData name="春見 萌" userId="9afd8786-03fb-4f21-8c92-2c7d57f78c8c" providerId="ADAL" clId="{D98365F3-3FD0-40D5-B557-80CB254BB869}" dt="2026-02-26T05:41:39.536" v="1729" actId="478"/>
          <ac:spMkLst>
            <pc:docMk/>
            <pc:sldMk cId="3715243626" sldId="2037"/>
            <ac:spMk id="12" creationId="{7EF19D3D-BDCE-935C-E9B4-3EB94F1BCB8D}"/>
          </ac:spMkLst>
        </pc:spChg>
        <pc:spChg chg="mod">
          <ac:chgData name="春見 萌" userId="9afd8786-03fb-4f21-8c92-2c7d57f78c8c" providerId="ADAL" clId="{D98365F3-3FD0-40D5-B557-80CB254BB869}" dt="2026-02-25T06:02:37.499" v="1515" actId="1035"/>
          <ac:spMkLst>
            <pc:docMk/>
            <pc:sldMk cId="3715243626" sldId="2037"/>
            <ac:spMk id="14" creationId="{312F9B55-8EC5-42A1-D5B1-DE4F9225B0FE}"/>
          </ac:spMkLst>
        </pc:spChg>
        <pc:spChg chg="mod">
          <ac:chgData name="春見 萌" userId="9afd8786-03fb-4f21-8c92-2c7d57f78c8c" providerId="ADAL" clId="{D98365F3-3FD0-40D5-B557-80CB254BB869}" dt="2026-02-25T06:02:37.499" v="1515" actId="1035"/>
          <ac:spMkLst>
            <pc:docMk/>
            <pc:sldMk cId="3715243626" sldId="2037"/>
            <ac:spMk id="15" creationId="{6A83B0C0-7F06-2781-FAB6-F8A7FED5AE76}"/>
          </ac:spMkLst>
        </pc:spChg>
        <pc:spChg chg="del mod">
          <ac:chgData name="春見 萌" userId="9afd8786-03fb-4f21-8c92-2c7d57f78c8c" providerId="ADAL" clId="{D98365F3-3FD0-40D5-B557-80CB254BB869}" dt="2026-02-26T05:41:39.536" v="1729" actId="478"/>
          <ac:spMkLst>
            <pc:docMk/>
            <pc:sldMk cId="3715243626" sldId="2037"/>
            <ac:spMk id="17" creationId="{EC082633-C42E-AD3D-E15D-6D14030D35AF}"/>
          </ac:spMkLst>
        </pc:spChg>
        <pc:spChg chg="mod">
          <ac:chgData name="春見 萌" userId="9afd8786-03fb-4f21-8c92-2c7d57f78c8c" providerId="ADAL" clId="{D98365F3-3FD0-40D5-B557-80CB254BB869}" dt="2026-02-25T06:02:37.499" v="1515" actId="1035"/>
          <ac:spMkLst>
            <pc:docMk/>
            <pc:sldMk cId="3715243626" sldId="2037"/>
            <ac:spMk id="34" creationId="{71E8E350-18A9-F7F3-33C4-53C1FC5654DC}"/>
          </ac:spMkLst>
        </pc:spChg>
        <pc:spChg chg="mod">
          <ac:chgData name="春見 萌" userId="9afd8786-03fb-4f21-8c92-2c7d57f78c8c" providerId="ADAL" clId="{D98365F3-3FD0-40D5-B557-80CB254BB869}" dt="2026-02-25T06:02:37.499" v="1515" actId="1035"/>
          <ac:spMkLst>
            <pc:docMk/>
            <pc:sldMk cId="3715243626" sldId="2037"/>
            <ac:spMk id="38" creationId="{BD4763B6-63BF-BEA1-6922-501EE738F91D}"/>
          </ac:spMkLst>
        </pc:spChg>
        <pc:spChg chg="mod">
          <ac:chgData name="春見 萌" userId="9afd8786-03fb-4f21-8c92-2c7d57f78c8c" providerId="ADAL" clId="{D98365F3-3FD0-40D5-B557-80CB254BB869}" dt="2026-02-25T06:02:37.499" v="1515" actId="1035"/>
          <ac:spMkLst>
            <pc:docMk/>
            <pc:sldMk cId="3715243626" sldId="2037"/>
            <ac:spMk id="56" creationId="{FF245248-8084-2774-347E-0B64DBBCD4DA}"/>
          </ac:spMkLst>
        </pc:spChg>
        <pc:spChg chg="mod">
          <ac:chgData name="春見 萌" userId="9afd8786-03fb-4f21-8c92-2c7d57f78c8c" providerId="ADAL" clId="{D98365F3-3FD0-40D5-B557-80CB254BB869}" dt="2026-02-25T06:02:37.499" v="1515" actId="1035"/>
          <ac:spMkLst>
            <pc:docMk/>
            <pc:sldMk cId="3715243626" sldId="2037"/>
            <ac:spMk id="57" creationId="{8F0F54C6-D742-667F-D66B-0ABFDC9063CB}"/>
          </ac:spMkLst>
        </pc:spChg>
        <pc:spChg chg="mod">
          <ac:chgData name="春見 萌" userId="9afd8786-03fb-4f21-8c92-2c7d57f78c8c" providerId="ADAL" clId="{D98365F3-3FD0-40D5-B557-80CB254BB869}" dt="2026-02-25T06:02:37.499" v="1515" actId="1035"/>
          <ac:spMkLst>
            <pc:docMk/>
            <pc:sldMk cId="3715243626" sldId="2037"/>
            <ac:spMk id="60" creationId="{C4CC4236-992C-76B8-FB05-F3B6C0B208EF}"/>
          </ac:spMkLst>
        </pc:spChg>
      </pc:sldChg>
      <pc:sldChg chg="del">
        <pc:chgData name="春見 萌" userId="9afd8786-03fb-4f21-8c92-2c7d57f78c8c" providerId="ADAL" clId="{D98365F3-3FD0-40D5-B557-80CB254BB869}" dt="2026-02-26T05:42:11.659" v="1732" actId="47"/>
        <pc:sldMkLst>
          <pc:docMk/>
          <pc:sldMk cId="1090839447" sldId="2038"/>
        </pc:sldMkLst>
      </pc:sldChg>
      <pc:sldChg chg="addSp delSp modSp mod">
        <pc:chgData name="春見 萌" userId="9afd8786-03fb-4f21-8c92-2c7d57f78c8c" providerId="ADAL" clId="{D98365F3-3FD0-40D5-B557-80CB254BB869}" dt="2026-02-26T05:26:14.330" v="1725" actId="1076"/>
        <pc:sldMkLst>
          <pc:docMk/>
          <pc:sldMk cId="3295165698" sldId="2041"/>
        </pc:sldMkLst>
        <pc:spChg chg="add mod">
          <ac:chgData name="春見 萌" userId="9afd8786-03fb-4f21-8c92-2c7d57f78c8c" providerId="ADAL" clId="{D98365F3-3FD0-40D5-B557-80CB254BB869}" dt="2026-02-25T05:55:09.764" v="1228" actId="5793"/>
          <ac:spMkLst>
            <pc:docMk/>
            <pc:sldMk cId="3295165698" sldId="2041"/>
            <ac:spMk id="2" creationId="{C7C428B2-B638-FCCA-1CDE-E313E1585AF8}"/>
          </ac:spMkLst>
        </pc:spChg>
        <pc:spChg chg="add mod">
          <ac:chgData name="春見 萌" userId="9afd8786-03fb-4f21-8c92-2c7d57f78c8c" providerId="ADAL" clId="{D98365F3-3FD0-40D5-B557-80CB254BB869}" dt="2026-02-26T05:26:14.330" v="1725" actId="1076"/>
          <ac:spMkLst>
            <pc:docMk/>
            <pc:sldMk cId="3295165698" sldId="2041"/>
            <ac:spMk id="3" creationId="{D89FF665-35BF-E8DA-D486-AD7C77939F4C}"/>
          </ac:spMkLst>
        </pc:spChg>
        <pc:spChg chg="mod">
          <ac:chgData name="春見 萌" userId="9afd8786-03fb-4f21-8c92-2c7d57f78c8c" providerId="ADAL" clId="{D98365F3-3FD0-40D5-B557-80CB254BB869}" dt="2026-02-25T05:53:22.635" v="1091" actId="1076"/>
          <ac:spMkLst>
            <pc:docMk/>
            <pc:sldMk cId="3295165698" sldId="2041"/>
            <ac:spMk id="6" creationId="{6222B0C0-85DA-4BB0-6534-6420336764B6}"/>
          </ac:spMkLst>
        </pc:spChg>
        <pc:spChg chg="mod">
          <ac:chgData name="春見 萌" userId="9afd8786-03fb-4f21-8c92-2c7d57f78c8c" providerId="ADAL" clId="{D98365F3-3FD0-40D5-B557-80CB254BB869}" dt="2026-02-25T05:53:53.435" v="1098" actId="1076"/>
          <ac:spMkLst>
            <pc:docMk/>
            <pc:sldMk cId="3295165698" sldId="2041"/>
            <ac:spMk id="10" creationId="{8C4814A3-A153-6958-A1DB-1A95A43CE207}"/>
          </ac:spMkLst>
        </pc:spChg>
        <pc:spChg chg="mod">
          <ac:chgData name="春見 萌" userId="9afd8786-03fb-4f21-8c92-2c7d57f78c8c" providerId="ADAL" clId="{D98365F3-3FD0-40D5-B557-80CB254BB869}" dt="2026-02-25T05:53:14.092" v="1090" actId="1076"/>
          <ac:spMkLst>
            <pc:docMk/>
            <pc:sldMk cId="3295165698" sldId="2041"/>
            <ac:spMk id="14" creationId="{12DD1836-D8A6-C5F5-058D-91BEC370A0D1}"/>
          </ac:spMkLst>
        </pc:spChg>
        <pc:spChg chg="mod">
          <ac:chgData name="春見 萌" userId="9afd8786-03fb-4f21-8c92-2c7d57f78c8c" providerId="ADAL" clId="{D98365F3-3FD0-40D5-B557-80CB254BB869}" dt="2026-02-26T05:20:58.876" v="1686" actId="1035"/>
          <ac:spMkLst>
            <pc:docMk/>
            <pc:sldMk cId="3295165698" sldId="2041"/>
            <ac:spMk id="15" creationId="{1E20E988-15F4-F474-A26A-CB9031CD4633}"/>
          </ac:spMkLst>
        </pc:spChg>
        <pc:spChg chg="mod">
          <ac:chgData name="春見 萌" userId="9afd8786-03fb-4f21-8c92-2c7d57f78c8c" providerId="ADAL" clId="{D98365F3-3FD0-40D5-B557-80CB254BB869}" dt="2026-02-25T05:54:36.346" v="1150" actId="1036"/>
          <ac:spMkLst>
            <pc:docMk/>
            <pc:sldMk cId="3295165698" sldId="2041"/>
            <ac:spMk id="16" creationId="{004E75D5-8EF1-E57D-209B-FB7F4E6F9945}"/>
          </ac:spMkLst>
        </pc:spChg>
        <pc:spChg chg="mod">
          <ac:chgData name="春見 萌" userId="9afd8786-03fb-4f21-8c92-2c7d57f78c8c" providerId="ADAL" clId="{D98365F3-3FD0-40D5-B557-80CB254BB869}" dt="2026-02-26T05:21:25.819" v="1693" actId="1076"/>
          <ac:spMkLst>
            <pc:docMk/>
            <pc:sldMk cId="3295165698" sldId="2041"/>
            <ac:spMk id="17" creationId="{FECF6E69-D8DA-A2B1-E7C7-EE211ED8EF3A}"/>
          </ac:spMkLst>
        </pc:spChg>
        <pc:spChg chg="mod">
          <ac:chgData name="春見 萌" userId="9afd8786-03fb-4f21-8c92-2c7d57f78c8c" providerId="ADAL" clId="{D98365F3-3FD0-40D5-B557-80CB254BB869}" dt="2026-02-25T05:53:29.750" v="1092" actId="1076"/>
          <ac:spMkLst>
            <pc:docMk/>
            <pc:sldMk cId="3295165698" sldId="2041"/>
            <ac:spMk id="18" creationId="{2CD4C1F7-A64C-26CB-A8B9-DF46357D037A}"/>
          </ac:spMkLst>
        </pc:spChg>
        <pc:spChg chg="mod">
          <ac:chgData name="春見 萌" userId="9afd8786-03fb-4f21-8c92-2c7d57f78c8c" providerId="ADAL" clId="{D98365F3-3FD0-40D5-B557-80CB254BB869}" dt="2026-02-25T05:53:38.673" v="1095" actId="1076"/>
          <ac:spMkLst>
            <pc:docMk/>
            <pc:sldMk cId="3295165698" sldId="2041"/>
            <ac:spMk id="19" creationId="{3A47BEDE-6EDD-3891-4828-3A6B7A033504}"/>
          </ac:spMkLst>
        </pc:spChg>
        <pc:spChg chg="mod">
          <ac:chgData name="春見 萌" userId="9afd8786-03fb-4f21-8c92-2c7d57f78c8c" providerId="ADAL" clId="{D98365F3-3FD0-40D5-B557-80CB254BB869}" dt="2026-02-26T05:20:58.876" v="1686" actId="1035"/>
          <ac:spMkLst>
            <pc:docMk/>
            <pc:sldMk cId="3295165698" sldId="2041"/>
            <ac:spMk id="20" creationId="{F126F511-8FC7-7EDA-2999-2E4E7C384DCF}"/>
          </ac:spMkLst>
        </pc:spChg>
        <pc:spChg chg="mod">
          <ac:chgData name="春見 萌" userId="9afd8786-03fb-4f21-8c92-2c7d57f78c8c" providerId="ADAL" clId="{D98365F3-3FD0-40D5-B557-80CB254BB869}" dt="2026-02-25T05:54:41.153" v="1168" actId="1035"/>
          <ac:spMkLst>
            <pc:docMk/>
            <pc:sldMk cId="3295165698" sldId="2041"/>
            <ac:spMk id="25" creationId="{DFF0A3DF-0A6D-8630-CE0D-5D3328AFDE02}"/>
          </ac:spMkLst>
        </pc:spChg>
        <pc:spChg chg="mod">
          <ac:chgData name="春見 萌" userId="9afd8786-03fb-4f21-8c92-2c7d57f78c8c" providerId="ADAL" clId="{D98365F3-3FD0-40D5-B557-80CB254BB869}" dt="2026-02-26T05:20:58.876" v="1686" actId="1035"/>
          <ac:spMkLst>
            <pc:docMk/>
            <pc:sldMk cId="3295165698" sldId="2041"/>
            <ac:spMk id="28" creationId="{CCD51995-3E63-49E6-4B7E-08722D729ECA}"/>
          </ac:spMkLst>
        </pc:spChg>
        <pc:spChg chg="mod">
          <ac:chgData name="春見 萌" userId="9afd8786-03fb-4f21-8c92-2c7d57f78c8c" providerId="ADAL" clId="{D98365F3-3FD0-40D5-B557-80CB254BB869}" dt="2026-02-25T05:54:36.346" v="1150" actId="1036"/>
          <ac:spMkLst>
            <pc:docMk/>
            <pc:sldMk cId="3295165698" sldId="2041"/>
            <ac:spMk id="29" creationId="{72844642-31B5-8C44-7858-A4A2EC707097}"/>
          </ac:spMkLst>
        </pc:spChg>
        <pc:spChg chg="mod">
          <ac:chgData name="春見 萌" userId="9afd8786-03fb-4f21-8c92-2c7d57f78c8c" providerId="ADAL" clId="{D98365F3-3FD0-40D5-B557-80CB254BB869}" dt="2026-02-25T05:54:36.346" v="1150" actId="1036"/>
          <ac:spMkLst>
            <pc:docMk/>
            <pc:sldMk cId="3295165698" sldId="2041"/>
            <ac:spMk id="30" creationId="{B15C438D-72D9-D8D6-A820-C3DCFE4E5F70}"/>
          </ac:spMkLst>
        </pc:spChg>
        <pc:spChg chg="mod">
          <ac:chgData name="春見 萌" userId="9afd8786-03fb-4f21-8c92-2c7d57f78c8c" providerId="ADAL" clId="{D98365F3-3FD0-40D5-B557-80CB254BB869}" dt="2026-02-26T05:20:43.836" v="1678" actId="1035"/>
          <ac:spMkLst>
            <pc:docMk/>
            <pc:sldMk cId="3295165698" sldId="2041"/>
            <ac:spMk id="51" creationId="{563163F2-8E45-20F1-EE85-102000AF883D}"/>
          </ac:spMkLst>
        </pc:spChg>
        <pc:graphicFrameChg chg="mod modGraphic">
          <ac:chgData name="春見 萌" userId="9afd8786-03fb-4f21-8c92-2c7d57f78c8c" providerId="ADAL" clId="{D98365F3-3FD0-40D5-B557-80CB254BB869}" dt="2026-02-25T05:53:41.395" v="1097" actId="1035"/>
          <ac:graphicFrameMkLst>
            <pc:docMk/>
            <pc:sldMk cId="3295165698" sldId="2041"/>
            <ac:graphicFrameMk id="42" creationId="{741F26AE-8C43-1E93-8880-D7B390D38ECF}"/>
          </ac:graphicFrameMkLst>
        </pc:graphicFrameChg>
      </pc:sldChg>
      <pc:sldChg chg="addSp delSp modSp mod">
        <pc:chgData name="春見 萌" userId="9afd8786-03fb-4f21-8c92-2c7d57f78c8c" providerId="ADAL" clId="{D98365F3-3FD0-40D5-B557-80CB254BB869}" dt="2026-02-26T05:41:27.615" v="1728"/>
        <pc:sldMkLst>
          <pc:docMk/>
          <pc:sldMk cId="1405625531" sldId="2042"/>
        </pc:sldMkLst>
        <pc:spChg chg="del mod">
          <ac:chgData name="春見 萌" userId="9afd8786-03fb-4f21-8c92-2c7d57f78c8c" providerId="ADAL" clId="{D98365F3-3FD0-40D5-B557-80CB254BB869}" dt="2026-02-26T05:41:26.617" v="1727" actId="478"/>
          <ac:spMkLst>
            <pc:docMk/>
            <pc:sldMk cId="1405625531" sldId="2042"/>
            <ac:spMk id="3" creationId="{A813FA12-7A61-C70A-9A94-3981A0ABD316}"/>
          </ac:spMkLst>
        </pc:spChg>
        <pc:spChg chg="add mod">
          <ac:chgData name="春見 萌" userId="9afd8786-03fb-4f21-8c92-2c7d57f78c8c" providerId="ADAL" clId="{D98365F3-3FD0-40D5-B557-80CB254BB869}" dt="2026-02-26T05:41:27.615" v="1728"/>
          <ac:spMkLst>
            <pc:docMk/>
            <pc:sldMk cId="1405625531" sldId="2042"/>
            <ac:spMk id="5" creationId="{8E428DF6-91AA-5055-CC0E-80F173D42897}"/>
          </ac:spMkLst>
        </pc:spChg>
        <pc:spChg chg="add mod">
          <ac:chgData name="春見 萌" userId="9afd8786-03fb-4f21-8c92-2c7d57f78c8c" providerId="ADAL" clId="{D98365F3-3FD0-40D5-B557-80CB254BB869}" dt="2026-02-26T05:41:27.615" v="1728"/>
          <ac:spMkLst>
            <pc:docMk/>
            <pc:sldMk cId="1405625531" sldId="2042"/>
            <ac:spMk id="6" creationId="{CB1B186B-885C-863B-FBCE-1E0B8A08BB5D}"/>
          </ac:spMkLst>
        </pc:spChg>
        <pc:spChg chg="mod">
          <ac:chgData name="春見 萌" userId="9afd8786-03fb-4f21-8c92-2c7d57f78c8c" providerId="ADAL" clId="{D98365F3-3FD0-40D5-B557-80CB254BB869}" dt="2026-02-25T06:03:19.962" v="1520" actId="14100"/>
          <ac:spMkLst>
            <pc:docMk/>
            <pc:sldMk cId="1405625531" sldId="2042"/>
            <ac:spMk id="8" creationId="{72A2A223-EF98-5DBE-5E46-B30E77DBF1BB}"/>
          </ac:spMkLst>
        </pc:spChg>
        <pc:spChg chg="del mod">
          <ac:chgData name="春見 萌" userId="9afd8786-03fb-4f21-8c92-2c7d57f78c8c" providerId="ADAL" clId="{D98365F3-3FD0-40D5-B557-80CB254BB869}" dt="2026-02-26T05:41:24.674" v="1726" actId="478"/>
          <ac:spMkLst>
            <pc:docMk/>
            <pc:sldMk cId="1405625531" sldId="2042"/>
            <ac:spMk id="12" creationId="{CBA4E8D3-30A8-82DD-B070-45B616C83DA6}"/>
          </ac:spMkLst>
        </pc:spChg>
        <pc:spChg chg="mod">
          <ac:chgData name="春見 萌" userId="9afd8786-03fb-4f21-8c92-2c7d57f78c8c" providerId="ADAL" clId="{D98365F3-3FD0-40D5-B557-80CB254BB869}" dt="2026-02-25T05:57:33.572" v="1241" actId="14100"/>
          <ac:spMkLst>
            <pc:docMk/>
            <pc:sldMk cId="1405625531" sldId="2042"/>
            <ac:spMk id="56" creationId="{915E5855-45E0-33C3-9923-577DD2B8C46D}"/>
          </ac:spMkLst>
        </pc:spChg>
      </pc:sldChg>
      <pc:sldChg chg="add">
        <pc:chgData name="春見 萌" userId="9afd8786-03fb-4f21-8c92-2c7d57f78c8c" providerId="ADAL" clId="{D98365F3-3FD0-40D5-B557-80CB254BB869}" dt="2026-02-26T05:42:09.642" v="1731"/>
        <pc:sldMkLst>
          <pc:docMk/>
          <pc:sldMk cId="9022492" sldId="2043"/>
        </pc:sldMkLst>
      </pc:sldChg>
    </pc:docChg>
  </pc:docChgLst>
  <pc:docChgLst>
    <pc:chgData name="菊地 昌吾" userId="a2de550d-73a8-4375-a9a2-9a1175432f9d" providerId="ADAL" clId="{205362CB-F41B-4B4C-94ED-BB0BBFA45CC3}"/>
    <pc:docChg chg="undo custSel modSld sldOrd">
      <pc:chgData name="菊地 昌吾" userId="a2de550d-73a8-4375-a9a2-9a1175432f9d" providerId="ADAL" clId="{205362CB-F41B-4B4C-94ED-BB0BBFA45CC3}" dt="2026-02-24T15:46:35.555" v="120" actId="1076"/>
      <pc:docMkLst>
        <pc:docMk/>
      </pc:docMkLst>
      <pc:sldChg chg="ord">
        <pc:chgData name="菊地 昌吾" userId="a2de550d-73a8-4375-a9a2-9a1175432f9d" providerId="ADAL" clId="{205362CB-F41B-4B4C-94ED-BB0BBFA45CC3}" dt="2026-02-24T15:09:56.640" v="1"/>
        <pc:sldMkLst>
          <pc:docMk/>
          <pc:sldMk cId="1942732370" sldId="2035"/>
        </pc:sldMkLst>
      </pc:sldChg>
      <pc:sldChg chg="addSp modSp mod">
        <pc:chgData name="菊地 昌吾" userId="a2de550d-73a8-4375-a9a2-9a1175432f9d" providerId="ADAL" clId="{205362CB-F41B-4B4C-94ED-BB0BBFA45CC3}" dt="2026-02-24T15:46:35.555" v="120" actId="1076"/>
        <pc:sldMkLst>
          <pc:docMk/>
          <pc:sldMk cId="3715243626" sldId="2037"/>
        </pc:sldMkLst>
        <pc:spChg chg="mod">
          <ac:chgData name="菊地 昌吾" userId="a2de550d-73a8-4375-a9a2-9a1175432f9d" providerId="ADAL" clId="{205362CB-F41B-4B4C-94ED-BB0BBFA45CC3}" dt="2026-02-24T15:44:00.477" v="2" actId="1076"/>
          <ac:spMkLst>
            <pc:docMk/>
            <pc:sldMk cId="3715243626" sldId="2037"/>
            <ac:spMk id="6" creationId="{B0D73A9C-F8AC-F136-3347-880E06933389}"/>
          </ac:spMkLst>
        </pc:spChg>
        <pc:spChg chg="mod">
          <ac:chgData name="菊地 昌吾" userId="a2de550d-73a8-4375-a9a2-9a1175432f9d" providerId="ADAL" clId="{205362CB-F41B-4B4C-94ED-BB0BBFA45CC3}" dt="2026-02-24T15:44:36.557" v="46"/>
          <ac:spMkLst>
            <pc:docMk/>
            <pc:sldMk cId="3715243626" sldId="2037"/>
            <ac:spMk id="7" creationId="{39C8A016-48AB-D5E7-337C-E9783A83A53C}"/>
          </ac:spMkLst>
        </pc:spChg>
        <pc:spChg chg="add mod">
          <ac:chgData name="菊地 昌吾" userId="a2de550d-73a8-4375-a9a2-9a1175432f9d" providerId="ADAL" clId="{205362CB-F41B-4B4C-94ED-BB0BBFA45CC3}" dt="2026-02-24T15:46:16" v="100" actId="1076"/>
          <ac:spMkLst>
            <pc:docMk/>
            <pc:sldMk cId="3715243626" sldId="2037"/>
            <ac:spMk id="11" creationId="{AD026E37-258A-9B87-9C3B-6842F416C1B7}"/>
          </ac:spMkLst>
        </pc:spChg>
        <pc:spChg chg="mod">
          <ac:chgData name="菊地 昌吾" userId="a2de550d-73a8-4375-a9a2-9a1175432f9d" providerId="ADAL" clId="{205362CB-F41B-4B4C-94ED-BB0BBFA45CC3}" dt="2026-02-24T15:45:16.457" v="60" actId="20577"/>
          <ac:spMkLst>
            <pc:docMk/>
            <pc:sldMk cId="3715243626" sldId="2037"/>
            <ac:spMk id="14" creationId="{312F9B55-8EC5-42A1-D5B1-DE4F9225B0FE}"/>
          </ac:spMkLst>
        </pc:spChg>
        <pc:spChg chg="add mod">
          <ac:chgData name="菊地 昌吾" userId="a2de550d-73a8-4375-a9a2-9a1175432f9d" providerId="ADAL" clId="{205362CB-F41B-4B4C-94ED-BB0BBFA45CC3}" dt="2026-02-24T15:46:35.555" v="120" actId="1076"/>
          <ac:spMkLst>
            <pc:docMk/>
            <pc:sldMk cId="3715243626" sldId="2037"/>
            <ac:spMk id="15" creationId="{6A83B0C0-7F06-2781-FAB6-F8A7FED5AE76}"/>
          </ac:spMkLst>
        </pc:spChg>
        <pc:spChg chg="mod">
          <ac:chgData name="菊地 昌吾" userId="a2de550d-73a8-4375-a9a2-9a1175432f9d" providerId="ADAL" clId="{205362CB-F41B-4B4C-94ED-BB0BBFA45CC3}" dt="2026-02-24T15:44:28.023" v="29" actId="14100"/>
          <ac:spMkLst>
            <pc:docMk/>
            <pc:sldMk cId="3715243626" sldId="2037"/>
            <ac:spMk id="24" creationId="{84F02D05-7FA8-356E-63E2-9CA814F76426}"/>
          </ac:spMkLst>
        </pc:spChg>
        <pc:spChg chg="mod">
          <ac:chgData name="菊地 昌吾" userId="a2de550d-73a8-4375-a9a2-9a1175432f9d" providerId="ADAL" clId="{205362CB-F41B-4B4C-94ED-BB0BBFA45CC3}" dt="2026-02-24T15:46:27.665" v="118" actId="1076"/>
          <ac:spMkLst>
            <pc:docMk/>
            <pc:sldMk cId="3715243626" sldId="2037"/>
            <ac:spMk id="38" creationId="{BD4763B6-63BF-BEA1-6922-501EE738F91D}"/>
          </ac:spMkLst>
        </pc:spChg>
        <pc:spChg chg="mod">
          <ac:chgData name="菊地 昌吾" userId="a2de550d-73a8-4375-a9a2-9a1175432f9d" providerId="ADAL" clId="{205362CB-F41B-4B4C-94ED-BB0BBFA45CC3}" dt="2026-02-24T15:46:25.643" v="117" actId="1076"/>
          <ac:spMkLst>
            <pc:docMk/>
            <pc:sldMk cId="3715243626" sldId="2037"/>
            <ac:spMk id="56" creationId="{FF245248-8084-2774-347E-0B64DBBCD4DA}"/>
          </ac:spMkLst>
        </pc:spChg>
        <pc:cxnChg chg="mod">
          <ac:chgData name="菊地 昌吾" userId="a2de550d-73a8-4375-a9a2-9a1175432f9d" providerId="ADAL" clId="{205362CB-F41B-4B4C-94ED-BB0BBFA45CC3}" dt="2026-02-24T15:44:28.023" v="29" actId="14100"/>
          <ac:cxnSpMkLst>
            <pc:docMk/>
            <pc:sldMk cId="3715243626" sldId="2037"/>
            <ac:cxnSpMk id="16" creationId="{181A588D-2B21-AE7C-5B71-1EED92D4AEB5}"/>
          </ac:cxnSpMkLst>
        </pc:cxnChg>
        <pc:cxnChg chg="mod">
          <ac:chgData name="菊地 昌吾" userId="a2de550d-73a8-4375-a9a2-9a1175432f9d" providerId="ADAL" clId="{205362CB-F41B-4B4C-94ED-BB0BBFA45CC3}" dt="2026-02-24T15:46:31.303" v="119" actId="14100"/>
          <ac:cxnSpMkLst>
            <pc:docMk/>
            <pc:sldMk cId="3715243626" sldId="2037"/>
            <ac:cxnSpMk id="21" creationId="{C57F16E9-94FB-39D7-F065-6C0A52A9C4AD}"/>
          </ac:cxnSpMkLst>
        </pc:cxnChg>
        <pc:cxnChg chg="mod">
          <ac:chgData name="菊地 昌吾" userId="a2de550d-73a8-4375-a9a2-9a1175432f9d" providerId="ADAL" clId="{205362CB-F41B-4B4C-94ED-BB0BBFA45CC3}" dt="2026-02-24T15:44:28.023" v="29" actId="14100"/>
          <ac:cxnSpMkLst>
            <pc:docMk/>
            <pc:sldMk cId="3715243626" sldId="2037"/>
            <ac:cxnSpMk id="25" creationId="{69981D2E-2455-1586-FF19-19D2A8015533}"/>
          </ac:cxnSpMkLst>
        </pc:cxnChg>
        <pc:cxnChg chg="mod">
          <ac:chgData name="菊地 昌吾" userId="a2de550d-73a8-4375-a9a2-9a1175432f9d" providerId="ADAL" clId="{205362CB-F41B-4B4C-94ED-BB0BBFA45CC3}" dt="2026-02-24T15:46:02.081" v="68" actId="692"/>
          <ac:cxnSpMkLst>
            <pc:docMk/>
            <pc:sldMk cId="3715243626" sldId="2037"/>
            <ac:cxnSpMk id="41" creationId="{731E10F7-BEDF-C8E7-BC75-734E240A821D}"/>
          </ac:cxnSpMkLst>
        </pc:cxnChg>
      </pc:sldChg>
    </pc:docChg>
  </pc:docChgLst>
  <pc:docChgLst>
    <pc:chgData name="Kato, Masahiro 4" userId="f2f839af-8092-499e-ad37-968b6e15735c" providerId="ADAL" clId="{FBE0A8F6-8C8B-410D-A1FE-01B1BBF44D3D}"/>
    <pc:docChg chg="undo redo custSel modSld modSection">
      <pc:chgData name="Kato, Masahiro 4" userId="f2f839af-8092-499e-ad37-968b6e15735c" providerId="ADAL" clId="{FBE0A8F6-8C8B-410D-A1FE-01B1BBF44D3D}" dt="2026-02-26T23:55:27.302" v="1635" actId="20577"/>
      <pc:docMkLst>
        <pc:docMk/>
      </pc:docMkLst>
      <pc:sldChg chg="addSp delSp modSp mod">
        <pc:chgData name="Kato, Masahiro 4" userId="f2f839af-8092-499e-ad37-968b6e15735c" providerId="ADAL" clId="{FBE0A8F6-8C8B-410D-A1FE-01B1BBF44D3D}" dt="2026-02-26T23:53:57.102" v="1634" actId="6549"/>
        <pc:sldMkLst>
          <pc:docMk/>
          <pc:sldMk cId="2799762407" sldId="2034"/>
        </pc:sldMkLst>
        <pc:spChg chg="add mod topLvl">
          <ac:chgData name="Kato, Masahiro 4" userId="f2f839af-8092-499e-ad37-968b6e15735c" providerId="ADAL" clId="{FBE0A8F6-8C8B-410D-A1FE-01B1BBF44D3D}" dt="2026-02-24T06:38:47.310" v="1598" actId="465"/>
          <ac:spMkLst>
            <pc:docMk/>
            <pc:sldMk cId="2799762407" sldId="2034"/>
            <ac:spMk id="7" creationId="{C5922322-06F8-3771-DE0E-7CCB844CB0A4}"/>
          </ac:spMkLst>
        </pc:spChg>
        <pc:spChg chg="add mod topLvl">
          <ac:chgData name="Kato, Masahiro 4" userId="f2f839af-8092-499e-ad37-968b6e15735c" providerId="ADAL" clId="{FBE0A8F6-8C8B-410D-A1FE-01B1BBF44D3D}" dt="2026-02-24T06:38:27.155" v="1589" actId="465"/>
          <ac:spMkLst>
            <pc:docMk/>
            <pc:sldMk cId="2799762407" sldId="2034"/>
            <ac:spMk id="9" creationId="{655876C3-BA10-A578-D59A-5056E26E20AD}"/>
          </ac:spMkLst>
        </pc:spChg>
        <pc:spChg chg="add mod topLvl">
          <ac:chgData name="Kato, Masahiro 4" userId="f2f839af-8092-499e-ad37-968b6e15735c" providerId="ADAL" clId="{FBE0A8F6-8C8B-410D-A1FE-01B1BBF44D3D}" dt="2026-02-24T05:06:47.052" v="1224"/>
          <ac:spMkLst>
            <pc:docMk/>
            <pc:sldMk cId="2799762407" sldId="2034"/>
            <ac:spMk id="13" creationId="{4F8CF523-042E-B68E-BE63-2DBEC5F6560A}"/>
          </ac:spMkLst>
        </pc:spChg>
        <pc:spChg chg="mod">
          <ac:chgData name="Kato, Masahiro 4" userId="f2f839af-8092-499e-ad37-968b6e15735c" providerId="ADAL" clId="{FBE0A8F6-8C8B-410D-A1FE-01B1BBF44D3D}" dt="2026-02-24T06:38:51.031" v="1600"/>
          <ac:spMkLst>
            <pc:docMk/>
            <pc:sldMk cId="2799762407" sldId="2034"/>
            <ac:spMk id="14" creationId="{2684ED7B-F519-7A8A-5474-E8FA4C711FAD}"/>
          </ac:spMkLst>
        </pc:spChg>
        <pc:spChg chg="mod">
          <ac:chgData name="Kato, Masahiro 4" userId="f2f839af-8092-499e-ad37-968b6e15735c" providerId="ADAL" clId="{FBE0A8F6-8C8B-410D-A1FE-01B1BBF44D3D}" dt="2026-02-24T06:38:47.310" v="1598" actId="465"/>
          <ac:spMkLst>
            <pc:docMk/>
            <pc:sldMk cId="2799762407" sldId="2034"/>
            <ac:spMk id="15" creationId="{8C9314B8-AFB1-1295-A4C6-1975601FF8AE}"/>
          </ac:spMkLst>
        </pc:spChg>
        <pc:spChg chg="mod topLvl">
          <ac:chgData name="Kato, Masahiro 4" userId="f2f839af-8092-499e-ad37-968b6e15735c" providerId="ADAL" clId="{FBE0A8F6-8C8B-410D-A1FE-01B1BBF44D3D}" dt="2026-02-24T06:38:47.310" v="1598" actId="465"/>
          <ac:spMkLst>
            <pc:docMk/>
            <pc:sldMk cId="2799762407" sldId="2034"/>
            <ac:spMk id="16" creationId="{7C8DCBFD-FD33-6BA3-B7AE-C65F00FC34EC}"/>
          </ac:spMkLst>
        </pc:spChg>
        <pc:spChg chg="mod topLvl">
          <ac:chgData name="Kato, Masahiro 4" userId="f2f839af-8092-499e-ad37-968b6e15735c" providerId="ADAL" clId="{FBE0A8F6-8C8B-410D-A1FE-01B1BBF44D3D}" dt="2026-02-24T06:38:27.155" v="1589" actId="465"/>
          <ac:spMkLst>
            <pc:docMk/>
            <pc:sldMk cId="2799762407" sldId="2034"/>
            <ac:spMk id="17" creationId="{DDB5240C-B281-B813-C21E-FF3EB870DCAD}"/>
          </ac:spMkLst>
        </pc:spChg>
        <pc:spChg chg="mod">
          <ac:chgData name="Kato, Masahiro 4" userId="f2f839af-8092-499e-ad37-968b6e15735c" providerId="ADAL" clId="{FBE0A8F6-8C8B-410D-A1FE-01B1BBF44D3D}" dt="2026-02-24T06:38:27.155" v="1589" actId="465"/>
          <ac:spMkLst>
            <pc:docMk/>
            <pc:sldMk cId="2799762407" sldId="2034"/>
            <ac:spMk id="18" creationId="{2C84AD6B-1206-626A-4383-9B5D5808E0BD}"/>
          </ac:spMkLst>
        </pc:spChg>
        <pc:spChg chg="add mod topLvl">
          <ac:chgData name="Kato, Masahiro 4" userId="f2f839af-8092-499e-ad37-968b6e15735c" providerId="ADAL" clId="{FBE0A8F6-8C8B-410D-A1FE-01B1BBF44D3D}" dt="2026-02-24T00:31:35.558" v="1006" actId="165"/>
          <ac:spMkLst>
            <pc:docMk/>
            <pc:sldMk cId="2799762407" sldId="2034"/>
            <ac:spMk id="19" creationId="{5F43926F-B000-9AB9-CF32-20DA58727480}"/>
          </ac:spMkLst>
        </pc:spChg>
        <pc:spChg chg="add mod topLvl">
          <ac:chgData name="Kato, Masahiro 4" userId="f2f839af-8092-499e-ad37-968b6e15735c" providerId="ADAL" clId="{FBE0A8F6-8C8B-410D-A1FE-01B1BBF44D3D}" dt="2026-02-24T05:06:47.052" v="1222"/>
          <ac:spMkLst>
            <pc:docMk/>
            <pc:sldMk cId="2799762407" sldId="2034"/>
            <ac:spMk id="20" creationId="{4D665395-0B85-6ED3-6B3D-4E01CA6D1B3F}"/>
          </ac:spMkLst>
        </pc:spChg>
        <pc:spChg chg="mod">
          <ac:chgData name="Kato, Masahiro 4" userId="f2f839af-8092-499e-ad37-968b6e15735c" providerId="ADAL" clId="{FBE0A8F6-8C8B-410D-A1FE-01B1BBF44D3D}" dt="2026-02-24T06:38:47.310" v="1598" actId="465"/>
          <ac:spMkLst>
            <pc:docMk/>
            <pc:sldMk cId="2799762407" sldId="2034"/>
            <ac:spMk id="23" creationId="{1F6A52F2-6E92-A557-BCCE-0BB4C6F5FFE6}"/>
          </ac:spMkLst>
        </pc:spChg>
        <pc:spChg chg="mod">
          <ac:chgData name="Kato, Masahiro 4" userId="f2f839af-8092-499e-ad37-968b6e15735c" providerId="ADAL" clId="{FBE0A8F6-8C8B-410D-A1FE-01B1BBF44D3D}" dt="2026-02-26T23:53:27.095" v="1624" actId="20577"/>
          <ac:spMkLst>
            <pc:docMk/>
            <pc:sldMk cId="2799762407" sldId="2034"/>
            <ac:spMk id="24" creationId="{6AEB0DA2-DA34-84B7-D341-6350FEECC867}"/>
          </ac:spMkLst>
        </pc:spChg>
        <pc:spChg chg="mod">
          <ac:chgData name="Kato, Masahiro 4" userId="f2f839af-8092-499e-ad37-968b6e15735c" providerId="ADAL" clId="{FBE0A8F6-8C8B-410D-A1FE-01B1BBF44D3D}" dt="2026-02-24T06:38:53.137" v="1602"/>
          <ac:spMkLst>
            <pc:docMk/>
            <pc:sldMk cId="2799762407" sldId="2034"/>
            <ac:spMk id="25" creationId="{7700CF1D-AA9E-3565-2469-0920F7D09258}"/>
          </ac:spMkLst>
        </pc:spChg>
        <pc:spChg chg="mod topLvl">
          <ac:chgData name="Kato, Masahiro 4" userId="f2f839af-8092-499e-ad37-968b6e15735c" providerId="ADAL" clId="{FBE0A8F6-8C8B-410D-A1FE-01B1BBF44D3D}" dt="2026-02-24T06:38:42.776" v="1597" actId="465"/>
          <ac:spMkLst>
            <pc:docMk/>
            <pc:sldMk cId="2799762407" sldId="2034"/>
            <ac:spMk id="27" creationId="{A774D522-4D67-92AE-D61C-BA4DE4EC2EE4}"/>
          </ac:spMkLst>
        </pc:spChg>
        <pc:spChg chg="mod topLvl">
          <ac:chgData name="Kato, Masahiro 4" userId="f2f839af-8092-499e-ad37-968b6e15735c" providerId="ADAL" clId="{FBE0A8F6-8C8B-410D-A1FE-01B1BBF44D3D}" dt="2026-02-26T23:53:57.102" v="1634" actId="6549"/>
          <ac:spMkLst>
            <pc:docMk/>
            <pc:sldMk cId="2799762407" sldId="2034"/>
            <ac:spMk id="28" creationId="{B2EDC647-266E-F8ED-FA44-4CB76A8CBBC4}"/>
          </ac:spMkLst>
        </pc:spChg>
        <pc:spChg chg="mod topLvl">
          <ac:chgData name="Kato, Masahiro 4" userId="f2f839af-8092-499e-ad37-968b6e15735c" providerId="ADAL" clId="{FBE0A8F6-8C8B-410D-A1FE-01B1BBF44D3D}" dt="2026-02-24T06:38:47.310" v="1598" actId="465"/>
          <ac:spMkLst>
            <pc:docMk/>
            <pc:sldMk cId="2799762407" sldId="2034"/>
            <ac:spMk id="29" creationId="{BB7DCB3D-D4E4-1D59-E9FE-7A96CFA4B704}"/>
          </ac:spMkLst>
        </pc:spChg>
        <pc:spChg chg="mod topLvl">
          <ac:chgData name="Kato, Masahiro 4" userId="f2f839af-8092-499e-ad37-968b6e15735c" providerId="ADAL" clId="{FBE0A8F6-8C8B-410D-A1FE-01B1BBF44D3D}" dt="2026-02-24T06:38:27.155" v="1589" actId="465"/>
          <ac:spMkLst>
            <pc:docMk/>
            <pc:sldMk cId="2799762407" sldId="2034"/>
            <ac:spMk id="30" creationId="{34EC454A-EA87-33CA-3A2C-48924D075589}"/>
          </ac:spMkLst>
        </pc:spChg>
        <pc:spChg chg="mod topLvl">
          <ac:chgData name="Kato, Masahiro 4" userId="f2f839af-8092-499e-ad37-968b6e15735c" providerId="ADAL" clId="{FBE0A8F6-8C8B-410D-A1FE-01B1BBF44D3D}" dt="2026-02-24T06:38:47.310" v="1598" actId="465"/>
          <ac:spMkLst>
            <pc:docMk/>
            <pc:sldMk cId="2799762407" sldId="2034"/>
            <ac:spMk id="31" creationId="{5BD7C1D2-7A34-0B4D-1F04-2ACF33A54966}"/>
          </ac:spMkLst>
        </pc:spChg>
        <pc:spChg chg="mod topLvl">
          <ac:chgData name="Kato, Masahiro 4" userId="f2f839af-8092-499e-ad37-968b6e15735c" providerId="ADAL" clId="{FBE0A8F6-8C8B-410D-A1FE-01B1BBF44D3D}" dt="2026-02-24T06:38:27.155" v="1589" actId="465"/>
          <ac:spMkLst>
            <pc:docMk/>
            <pc:sldMk cId="2799762407" sldId="2034"/>
            <ac:spMk id="32" creationId="{401780C4-2A80-602D-2B7B-A25BD943A25D}"/>
          </ac:spMkLst>
        </pc:spChg>
        <pc:spChg chg="mod topLvl">
          <ac:chgData name="Kato, Masahiro 4" userId="f2f839af-8092-499e-ad37-968b6e15735c" providerId="ADAL" clId="{FBE0A8F6-8C8B-410D-A1FE-01B1BBF44D3D}" dt="2026-02-24T06:38:47.310" v="1598" actId="465"/>
          <ac:spMkLst>
            <pc:docMk/>
            <pc:sldMk cId="2799762407" sldId="2034"/>
            <ac:spMk id="34" creationId="{443DDD8D-8D5C-05D7-41B1-2619D3F4CEE2}"/>
          </ac:spMkLst>
        </pc:spChg>
        <pc:spChg chg="mod topLvl">
          <ac:chgData name="Kato, Masahiro 4" userId="f2f839af-8092-499e-ad37-968b6e15735c" providerId="ADAL" clId="{FBE0A8F6-8C8B-410D-A1FE-01B1BBF44D3D}" dt="2026-02-24T06:38:27.155" v="1589" actId="465"/>
          <ac:spMkLst>
            <pc:docMk/>
            <pc:sldMk cId="2799762407" sldId="2034"/>
            <ac:spMk id="35" creationId="{236C9DF8-D010-7A1C-9FAB-1FB9079039AA}"/>
          </ac:spMkLst>
        </pc:spChg>
        <pc:spChg chg="mod">
          <ac:chgData name="Kato, Masahiro 4" userId="f2f839af-8092-499e-ad37-968b6e15735c" providerId="ADAL" clId="{FBE0A8F6-8C8B-410D-A1FE-01B1BBF44D3D}" dt="2026-02-24T06:38:59.475" v="1615"/>
          <ac:spMkLst>
            <pc:docMk/>
            <pc:sldMk cId="2799762407" sldId="2034"/>
            <ac:spMk id="40" creationId="{1E2F49BA-85BC-2C12-F2AE-5D8495A4A293}"/>
          </ac:spMkLst>
        </pc:spChg>
      </pc:sldChg>
      <pc:sldChg chg="delSp modSp mod">
        <pc:chgData name="Kato, Masahiro 4" userId="f2f839af-8092-499e-ad37-968b6e15735c" providerId="ADAL" clId="{FBE0A8F6-8C8B-410D-A1FE-01B1BBF44D3D}" dt="2026-02-24T06:23:25.038" v="1360" actId="5793"/>
        <pc:sldMkLst>
          <pc:docMk/>
          <pc:sldMk cId="1942732370" sldId="2035"/>
        </pc:sldMkLst>
        <pc:spChg chg="mod">
          <ac:chgData name="Kato, Masahiro 4" userId="f2f839af-8092-499e-ad37-968b6e15735c" providerId="ADAL" clId="{FBE0A8F6-8C8B-410D-A1FE-01B1BBF44D3D}" dt="2026-02-24T00:36:43.392" v="1138" actId="1076"/>
          <ac:spMkLst>
            <pc:docMk/>
            <pc:sldMk cId="1942732370" sldId="2035"/>
            <ac:spMk id="2" creationId="{3DC3D184-C8CA-B730-C21A-2317225C6A22}"/>
          </ac:spMkLst>
        </pc:spChg>
        <pc:spChg chg="mod">
          <ac:chgData name="Kato, Masahiro 4" userId="f2f839af-8092-499e-ad37-968b6e15735c" providerId="ADAL" clId="{FBE0A8F6-8C8B-410D-A1FE-01B1BBF44D3D}" dt="2026-02-20T06:41:50.646" v="490" actId="122"/>
          <ac:spMkLst>
            <pc:docMk/>
            <pc:sldMk cId="1942732370" sldId="2035"/>
            <ac:spMk id="3" creationId="{894490D4-C99D-B963-2CF3-C15C8AED8876}"/>
          </ac:spMkLst>
        </pc:spChg>
        <pc:spChg chg="mod">
          <ac:chgData name="Kato, Masahiro 4" userId="f2f839af-8092-499e-ad37-968b6e15735c" providerId="ADAL" clId="{FBE0A8F6-8C8B-410D-A1FE-01B1BBF44D3D}" dt="2026-02-24T00:36:43.392" v="1138" actId="1076"/>
          <ac:spMkLst>
            <pc:docMk/>
            <pc:sldMk cId="1942732370" sldId="2035"/>
            <ac:spMk id="6" creationId="{A813BC38-4679-6D73-A30B-01516AE879E9}"/>
          </ac:spMkLst>
        </pc:spChg>
        <pc:spChg chg="mod">
          <ac:chgData name="Kato, Masahiro 4" userId="f2f839af-8092-499e-ad37-968b6e15735c" providerId="ADAL" clId="{FBE0A8F6-8C8B-410D-A1FE-01B1BBF44D3D}" dt="2026-02-24T00:37:03.506" v="1150"/>
          <ac:spMkLst>
            <pc:docMk/>
            <pc:sldMk cId="1942732370" sldId="2035"/>
            <ac:spMk id="14" creationId="{C51B34E1-48D2-3539-4219-C89D7B4F61A1}"/>
          </ac:spMkLst>
        </pc:spChg>
        <pc:spChg chg="mod">
          <ac:chgData name="Kato, Masahiro 4" userId="f2f839af-8092-499e-ad37-968b6e15735c" providerId="ADAL" clId="{FBE0A8F6-8C8B-410D-A1FE-01B1BBF44D3D}" dt="2026-02-24T00:36:52.590" v="1140" actId="465"/>
          <ac:spMkLst>
            <pc:docMk/>
            <pc:sldMk cId="1942732370" sldId="2035"/>
            <ac:spMk id="15" creationId="{CC1EE924-1499-1471-0D73-DE3A91D7723F}"/>
          </ac:spMkLst>
        </pc:spChg>
        <pc:spChg chg="mod">
          <ac:chgData name="Kato, Masahiro 4" userId="f2f839af-8092-499e-ad37-968b6e15735c" providerId="ADAL" clId="{FBE0A8F6-8C8B-410D-A1FE-01B1BBF44D3D}" dt="2026-02-24T00:36:48.091" v="1139" actId="465"/>
          <ac:spMkLst>
            <pc:docMk/>
            <pc:sldMk cId="1942732370" sldId="2035"/>
            <ac:spMk id="16" creationId="{FD1CD3D1-55AF-17DC-B177-DF84C19B54E2}"/>
          </ac:spMkLst>
        </pc:spChg>
        <pc:spChg chg="mod">
          <ac:chgData name="Kato, Masahiro 4" userId="f2f839af-8092-499e-ad37-968b6e15735c" providerId="ADAL" clId="{FBE0A8F6-8C8B-410D-A1FE-01B1BBF44D3D}" dt="2026-02-24T00:36:52.590" v="1140" actId="465"/>
          <ac:spMkLst>
            <pc:docMk/>
            <pc:sldMk cId="1942732370" sldId="2035"/>
            <ac:spMk id="17" creationId="{84D3CA21-4B89-AB66-478F-85D5539DFA51}"/>
          </ac:spMkLst>
        </pc:spChg>
        <pc:spChg chg="mod">
          <ac:chgData name="Kato, Masahiro 4" userId="f2f839af-8092-499e-ad37-968b6e15735c" providerId="ADAL" clId="{FBE0A8F6-8C8B-410D-A1FE-01B1BBF44D3D}" dt="2026-02-24T00:36:48.091" v="1139" actId="465"/>
          <ac:spMkLst>
            <pc:docMk/>
            <pc:sldMk cId="1942732370" sldId="2035"/>
            <ac:spMk id="18" creationId="{B3FD2AE4-88B2-33C1-BE80-4A13556AF8E5}"/>
          </ac:spMkLst>
        </pc:spChg>
        <pc:spChg chg="mod">
          <ac:chgData name="Kato, Masahiro 4" userId="f2f839af-8092-499e-ad37-968b6e15735c" providerId="ADAL" clId="{FBE0A8F6-8C8B-410D-A1FE-01B1BBF44D3D}" dt="2026-02-24T00:37:07.092" v="1154"/>
          <ac:spMkLst>
            <pc:docMk/>
            <pc:sldMk cId="1942732370" sldId="2035"/>
            <ac:spMk id="22" creationId="{D39E6EFE-B063-92EC-BA06-A870D3AEFFF1}"/>
          </ac:spMkLst>
        </pc:spChg>
        <pc:spChg chg="mod">
          <ac:chgData name="Kato, Masahiro 4" userId="f2f839af-8092-499e-ad37-968b6e15735c" providerId="ADAL" clId="{FBE0A8F6-8C8B-410D-A1FE-01B1BBF44D3D}" dt="2026-02-24T00:36:52.590" v="1140" actId="465"/>
          <ac:spMkLst>
            <pc:docMk/>
            <pc:sldMk cId="1942732370" sldId="2035"/>
            <ac:spMk id="29" creationId="{A86E5D5F-6AE3-C475-D974-D3DE735CE84E}"/>
          </ac:spMkLst>
        </pc:spChg>
        <pc:spChg chg="mod">
          <ac:chgData name="Kato, Masahiro 4" userId="f2f839af-8092-499e-ad37-968b6e15735c" providerId="ADAL" clId="{FBE0A8F6-8C8B-410D-A1FE-01B1BBF44D3D}" dt="2026-02-24T00:36:48.091" v="1139" actId="465"/>
          <ac:spMkLst>
            <pc:docMk/>
            <pc:sldMk cId="1942732370" sldId="2035"/>
            <ac:spMk id="30" creationId="{84E13CD4-5630-1956-7BE9-AA9E2D27AA63}"/>
          </ac:spMkLst>
        </pc:spChg>
        <pc:spChg chg="mod">
          <ac:chgData name="Kato, Masahiro 4" userId="f2f839af-8092-499e-ad37-968b6e15735c" providerId="ADAL" clId="{FBE0A8F6-8C8B-410D-A1FE-01B1BBF44D3D}" dt="2026-02-24T00:36:52.590" v="1140" actId="465"/>
          <ac:spMkLst>
            <pc:docMk/>
            <pc:sldMk cId="1942732370" sldId="2035"/>
            <ac:spMk id="31" creationId="{FC9AAC06-B512-18B7-A930-FB1DE7B66039}"/>
          </ac:spMkLst>
        </pc:spChg>
        <pc:spChg chg="mod">
          <ac:chgData name="Kato, Masahiro 4" userId="f2f839af-8092-499e-ad37-968b6e15735c" providerId="ADAL" clId="{FBE0A8F6-8C8B-410D-A1FE-01B1BBF44D3D}" dt="2026-02-24T06:23:25.038" v="1360" actId="5793"/>
          <ac:spMkLst>
            <pc:docMk/>
            <pc:sldMk cId="1942732370" sldId="2035"/>
            <ac:spMk id="32" creationId="{EFFFF08E-72D1-C8A9-1A8F-FA8EF2D3DCE1}"/>
          </ac:spMkLst>
        </pc:spChg>
        <pc:spChg chg="mod">
          <ac:chgData name="Kato, Masahiro 4" userId="f2f839af-8092-499e-ad37-968b6e15735c" providerId="ADAL" clId="{FBE0A8F6-8C8B-410D-A1FE-01B1BBF44D3D}" dt="2026-02-24T00:36:57.831" v="1144"/>
          <ac:spMkLst>
            <pc:docMk/>
            <pc:sldMk cId="1942732370" sldId="2035"/>
            <ac:spMk id="40" creationId="{42F7121C-581F-0FB0-6C4F-29DF0E3BCD33}"/>
          </ac:spMkLst>
        </pc:spChg>
        <pc:spChg chg="mod">
          <ac:chgData name="Kato, Masahiro 4" userId="f2f839af-8092-499e-ad37-968b6e15735c" providerId="ADAL" clId="{FBE0A8F6-8C8B-410D-A1FE-01B1BBF44D3D}" dt="2026-02-24T00:36:55.270" v="1142"/>
          <ac:spMkLst>
            <pc:docMk/>
            <pc:sldMk cId="1942732370" sldId="2035"/>
            <ac:spMk id="41" creationId="{8AFDBBFF-3B95-FF9C-C99A-4B83C4111EAB}"/>
          </ac:spMkLst>
        </pc:spChg>
      </pc:sldChg>
      <pc:sldChg chg="addSp delSp modSp mod">
        <pc:chgData name="Kato, Masahiro 4" userId="f2f839af-8092-499e-ad37-968b6e15735c" providerId="ADAL" clId="{FBE0A8F6-8C8B-410D-A1FE-01B1BBF44D3D}" dt="2026-02-26T11:39:40.923" v="1620"/>
        <pc:sldMkLst>
          <pc:docMk/>
          <pc:sldMk cId="96111614" sldId="2036"/>
        </pc:sldMkLst>
        <pc:spChg chg="mod ord">
          <ac:chgData name="Kato, Masahiro 4" userId="f2f839af-8092-499e-ad37-968b6e15735c" providerId="ADAL" clId="{FBE0A8F6-8C8B-410D-A1FE-01B1BBF44D3D}" dt="2026-02-26T11:39:40.923" v="1620"/>
          <ac:spMkLst>
            <pc:docMk/>
            <pc:sldMk cId="96111614" sldId="2036"/>
            <ac:spMk id="4" creationId="{48E812FF-CF0C-3CD7-EB9A-B107DC533553}"/>
          </ac:spMkLst>
        </pc:spChg>
        <pc:spChg chg="mod ord">
          <ac:chgData name="Kato, Masahiro 4" userId="f2f839af-8092-499e-ad37-968b6e15735c" providerId="ADAL" clId="{FBE0A8F6-8C8B-410D-A1FE-01B1BBF44D3D}" dt="2026-02-23T15:44:10.118" v="786"/>
          <ac:spMkLst>
            <pc:docMk/>
            <pc:sldMk cId="96111614" sldId="2036"/>
            <ac:spMk id="6" creationId="{77F193D5-1197-95CF-71C4-5CEDA8C93103}"/>
          </ac:spMkLst>
        </pc:spChg>
        <pc:spChg chg="mod ord">
          <ac:chgData name="Kato, Masahiro 4" userId="f2f839af-8092-499e-ad37-968b6e15735c" providerId="ADAL" clId="{FBE0A8F6-8C8B-410D-A1FE-01B1BBF44D3D}" dt="2026-02-23T15:44:10.107" v="760"/>
          <ac:spMkLst>
            <pc:docMk/>
            <pc:sldMk cId="96111614" sldId="2036"/>
            <ac:spMk id="7" creationId="{79B44F8E-B8D5-00B4-E03C-4E74CF138A60}"/>
          </ac:spMkLst>
        </pc:spChg>
        <pc:spChg chg="mod ord">
          <ac:chgData name="Kato, Masahiro 4" userId="f2f839af-8092-499e-ad37-968b6e15735c" providerId="ADAL" clId="{FBE0A8F6-8C8B-410D-A1FE-01B1BBF44D3D}" dt="2026-02-23T15:44:10.107" v="764"/>
          <ac:spMkLst>
            <pc:docMk/>
            <pc:sldMk cId="96111614" sldId="2036"/>
            <ac:spMk id="8" creationId="{2057DAAB-373B-E8FB-32FF-D55308D15DBE}"/>
          </ac:spMkLst>
        </pc:spChg>
        <pc:spChg chg="add mod ord">
          <ac:chgData name="Kato, Masahiro 4" userId="f2f839af-8092-499e-ad37-968b6e15735c" providerId="ADAL" clId="{FBE0A8F6-8C8B-410D-A1FE-01B1BBF44D3D}" dt="2026-02-23T15:44:10.107" v="756"/>
          <ac:spMkLst>
            <pc:docMk/>
            <pc:sldMk cId="96111614" sldId="2036"/>
            <ac:spMk id="9" creationId="{AB8592EE-5AA4-6E33-F4C1-BFCD826492D7}"/>
          </ac:spMkLst>
        </pc:spChg>
        <pc:spChg chg="mod ord">
          <ac:chgData name="Kato, Masahiro 4" userId="f2f839af-8092-499e-ad37-968b6e15735c" providerId="ADAL" clId="{FBE0A8F6-8C8B-410D-A1FE-01B1BBF44D3D}" dt="2026-02-23T15:44:10.114" v="770"/>
          <ac:spMkLst>
            <pc:docMk/>
            <pc:sldMk cId="96111614" sldId="2036"/>
            <ac:spMk id="43" creationId="{D9196965-0229-890C-972C-A63C8987CCF5}"/>
          </ac:spMkLst>
        </pc:spChg>
        <pc:spChg chg="mod ord">
          <ac:chgData name="Kato, Masahiro 4" userId="f2f839af-8092-499e-ad37-968b6e15735c" providerId="ADAL" clId="{FBE0A8F6-8C8B-410D-A1FE-01B1BBF44D3D}" dt="2026-02-23T15:44:10.114" v="772"/>
          <ac:spMkLst>
            <pc:docMk/>
            <pc:sldMk cId="96111614" sldId="2036"/>
            <ac:spMk id="44" creationId="{2AB2BC71-9B2D-5FCA-4771-3685C950B092}"/>
          </ac:spMkLst>
        </pc:spChg>
        <pc:spChg chg="mod ord">
          <ac:chgData name="Kato, Masahiro 4" userId="f2f839af-8092-499e-ad37-968b6e15735c" providerId="ADAL" clId="{FBE0A8F6-8C8B-410D-A1FE-01B1BBF44D3D}" dt="2026-02-23T15:44:10.114" v="774"/>
          <ac:spMkLst>
            <pc:docMk/>
            <pc:sldMk cId="96111614" sldId="2036"/>
            <ac:spMk id="45" creationId="{8D8E1D02-13EC-9296-7382-3B36D0670D1D}"/>
          </ac:spMkLst>
        </pc:spChg>
        <pc:spChg chg="mod ord">
          <ac:chgData name="Kato, Masahiro 4" userId="f2f839af-8092-499e-ad37-968b6e15735c" providerId="ADAL" clId="{FBE0A8F6-8C8B-410D-A1FE-01B1BBF44D3D}" dt="2026-02-23T15:44:10.116" v="776"/>
          <ac:spMkLst>
            <pc:docMk/>
            <pc:sldMk cId="96111614" sldId="2036"/>
            <ac:spMk id="47" creationId="{FB071CB3-8602-0170-BDC4-2CA8E59CCAF6}"/>
          </ac:spMkLst>
        </pc:spChg>
        <pc:spChg chg="mod ord">
          <ac:chgData name="Kato, Masahiro 4" userId="f2f839af-8092-499e-ad37-968b6e15735c" providerId="ADAL" clId="{FBE0A8F6-8C8B-410D-A1FE-01B1BBF44D3D}" dt="2026-02-23T15:44:10.116" v="778"/>
          <ac:spMkLst>
            <pc:docMk/>
            <pc:sldMk cId="96111614" sldId="2036"/>
            <ac:spMk id="49" creationId="{A074F6AC-03C2-CB8F-8A7D-CB357ADB8084}"/>
          </ac:spMkLst>
        </pc:spChg>
        <pc:spChg chg="mod ord">
          <ac:chgData name="Kato, Masahiro 4" userId="f2f839af-8092-499e-ad37-968b6e15735c" providerId="ADAL" clId="{FBE0A8F6-8C8B-410D-A1FE-01B1BBF44D3D}" dt="2026-02-23T15:44:10.116" v="780"/>
          <ac:spMkLst>
            <pc:docMk/>
            <pc:sldMk cId="96111614" sldId="2036"/>
            <ac:spMk id="51" creationId="{B9548648-8945-A25F-3F8F-D0C0E8C89FB6}"/>
          </ac:spMkLst>
        </pc:spChg>
        <pc:spChg chg="mod ord">
          <ac:chgData name="Kato, Masahiro 4" userId="f2f839af-8092-499e-ad37-968b6e15735c" providerId="ADAL" clId="{FBE0A8F6-8C8B-410D-A1FE-01B1BBF44D3D}" dt="2026-02-23T15:44:10.116" v="782"/>
          <ac:spMkLst>
            <pc:docMk/>
            <pc:sldMk cId="96111614" sldId="2036"/>
            <ac:spMk id="52" creationId="{011B27C4-9EA8-7B4C-A8DA-5005DDA7897B}"/>
          </ac:spMkLst>
        </pc:spChg>
        <pc:spChg chg="mod ord">
          <ac:chgData name="Kato, Masahiro 4" userId="f2f839af-8092-499e-ad37-968b6e15735c" providerId="ADAL" clId="{FBE0A8F6-8C8B-410D-A1FE-01B1BBF44D3D}" dt="2026-02-23T15:44:10.118" v="784"/>
          <ac:spMkLst>
            <pc:docMk/>
            <pc:sldMk cId="96111614" sldId="2036"/>
            <ac:spMk id="53" creationId="{27AAE17A-FED8-D4C4-24B8-F308269BDCF4}"/>
          </ac:spMkLst>
        </pc:spChg>
        <pc:spChg chg="mod ord">
          <ac:chgData name="Kato, Masahiro 4" userId="f2f839af-8092-499e-ad37-968b6e15735c" providerId="ADAL" clId="{FBE0A8F6-8C8B-410D-A1FE-01B1BBF44D3D}" dt="2026-02-23T15:44:10.123" v="816"/>
          <ac:spMkLst>
            <pc:docMk/>
            <pc:sldMk cId="96111614" sldId="2036"/>
            <ac:spMk id="55" creationId="{DEEFE7FD-F84C-0AA5-4860-12C91A4C342E}"/>
          </ac:spMkLst>
        </pc:spChg>
        <pc:spChg chg="mod ord">
          <ac:chgData name="Kato, Masahiro 4" userId="f2f839af-8092-499e-ad37-968b6e15735c" providerId="ADAL" clId="{FBE0A8F6-8C8B-410D-A1FE-01B1BBF44D3D}" dt="2026-02-23T15:44:10.118" v="788"/>
          <ac:spMkLst>
            <pc:docMk/>
            <pc:sldMk cId="96111614" sldId="2036"/>
            <ac:spMk id="64" creationId="{D6B92324-B3D3-F712-949C-04A83513A796}"/>
          </ac:spMkLst>
        </pc:spChg>
        <pc:spChg chg="mod ord">
          <ac:chgData name="Kato, Masahiro 4" userId="f2f839af-8092-499e-ad37-968b6e15735c" providerId="ADAL" clId="{FBE0A8F6-8C8B-410D-A1FE-01B1BBF44D3D}" dt="2026-02-23T15:44:10.118" v="790"/>
          <ac:spMkLst>
            <pc:docMk/>
            <pc:sldMk cId="96111614" sldId="2036"/>
            <ac:spMk id="65" creationId="{551B0D36-AF9C-AFC4-6323-D9B64C8EA098}"/>
          </ac:spMkLst>
        </pc:spChg>
        <pc:spChg chg="mod ord">
          <ac:chgData name="Kato, Masahiro 4" userId="f2f839af-8092-499e-ad37-968b6e15735c" providerId="ADAL" clId="{FBE0A8F6-8C8B-410D-A1FE-01B1BBF44D3D}" dt="2026-02-23T15:44:10.118" v="792"/>
          <ac:spMkLst>
            <pc:docMk/>
            <pc:sldMk cId="96111614" sldId="2036"/>
            <ac:spMk id="66" creationId="{F7DABFF3-8184-3498-E975-46FCCE5B13D8}"/>
          </ac:spMkLst>
        </pc:spChg>
        <pc:spChg chg="mod ord">
          <ac:chgData name="Kato, Masahiro 4" userId="f2f839af-8092-499e-ad37-968b6e15735c" providerId="ADAL" clId="{FBE0A8F6-8C8B-410D-A1FE-01B1BBF44D3D}" dt="2026-02-23T15:44:10.120" v="794"/>
          <ac:spMkLst>
            <pc:docMk/>
            <pc:sldMk cId="96111614" sldId="2036"/>
            <ac:spMk id="72" creationId="{55F2A2E0-BF33-F926-C836-252B90438CF2}"/>
          </ac:spMkLst>
        </pc:spChg>
        <pc:spChg chg="mod ord">
          <ac:chgData name="Kato, Masahiro 4" userId="f2f839af-8092-499e-ad37-968b6e15735c" providerId="ADAL" clId="{FBE0A8F6-8C8B-410D-A1FE-01B1BBF44D3D}" dt="2026-02-23T15:44:10.120" v="798"/>
          <ac:spMkLst>
            <pc:docMk/>
            <pc:sldMk cId="96111614" sldId="2036"/>
            <ac:spMk id="77" creationId="{4A81F837-FF37-6F99-D4D5-B983E5655FDC}"/>
          </ac:spMkLst>
        </pc:spChg>
        <pc:spChg chg="mod ord">
          <ac:chgData name="Kato, Masahiro 4" userId="f2f839af-8092-499e-ad37-968b6e15735c" providerId="ADAL" clId="{FBE0A8F6-8C8B-410D-A1FE-01B1BBF44D3D}" dt="2026-02-23T15:44:10.123" v="812"/>
          <ac:spMkLst>
            <pc:docMk/>
            <pc:sldMk cId="96111614" sldId="2036"/>
            <ac:spMk id="114" creationId="{8D3CA789-A10B-717C-436E-3CD0E427259F}"/>
          </ac:spMkLst>
        </pc:spChg>
        <pc:spChg chg="mod ord">
          <ac:chgData name="Kato, Masahiro 4" userId="f2f839af-8092-499e-ad37-968b6e15735c" providerId="ADAL" clId="{FBE0A8F6-8C8B-410D-A1FE-01B1BBF44D3D}" dt="2026-02-23T15:44:10.123" v="814"/>
          <ac:spMkLst>
            <pc:docMk/>
            <pc:sldMk cId="96111614" sldId="2036"/>
            <ac:spMk id="115" creationId="{310B109A-8951-1564-29FB-FB0CBBE62BBD}"/>
          </ac:spMkLst>
        </pc:spChg>
        <pc:graphicFrameChg chg="mod">
          <ac:chgData name="Kato, Masahiro 4" userId="f2f839af-8092-499e-ad37-968b6e15735c" providerId="ADAL" clId="{FBE0A8F6-8C8B-410D-A1FE-01B1BBF44D3D}" dt="2026-02-23T15:44:10.129" v="834"/>
          <ac:graphicFrameMkLst>
            <pc:docMk/>
            <pc:sldMk cId="96111614" sldId="2036"/>
            <ac:graphicFrameMk id="5" creationId="{A6D6D9BE-3AF3-95BA-A21F-583B29857B44}"/>
          </ac:graphicFrameMkLst>
        </pc:graphicFrameChg>
        <pc:graphicFrameChg chg="mod ord modGraphic">
          <ac:chgData name="Kato, Masahiro 4" userId="f2f839af-8092-499e-ad37-968b6e15735c" providerId="ADAL" clId="{FBE0A8F6-8C8B-410D-A1FE-01B1BBF44D3D}" dt="2026-02-24T06:39:09.198" v="1616"/>
          <ac:graphicFrameMkLst>
            <pc:docMk/>
            <pc:sldMk cId="96111614" sldId="2036"/>
            <ac:graphicFrameMk id="14" creationId="{7059ACE8-17B5-89CC-FFCD-C728E15CA2F7}"/>
          </ac:graphicFrameMkLst>
        </pc:graphicFrameChg>
        <pc:picChg chg="mod ord">
          <ac:chgData name="Kato, Masahiro 4" userId="f2f839af-8092-499e-ad37-968b6e15735c" providerId="ADAL" clId="{FBE0A8F6-8C8B-410D-A1FE-01B1BBF44D3D}" dt="2026-02-23T15:44:10.127" v="822"/>
          <ac:picMkLst>
            <pc:docMk/>
            <pc:sldMk cId="96111614" sldId="2036"/>
            <ac:picMk id="2" creationId="{F1CE4E44-209C-D0DB-908F-B643FBDD4D85}"/>
          </ac:picMkLst>
        </pc:picChg>
        <pc:picChg chg="mod ord">
          <ac:chgData name="Kato, Masahiro 4" userId="f2f839af-8092-499e-ad37-968b6e15735c" providerId="ADAL" clId="{FBE0A8F6-8C8B-410D-A1FE-01B1BBF44D3D}" dt="2026-02-23T15:44:10.107" v="758"/>
          <ac:picMkLst>
            <pc:docMk/>
            <pc:sldMk cId="96111614" sldId="2036"/>
            <ac:picMk id="13" creationId="{52E74BBE-872F-B5A2-CBCD-07A669415BE2}"/>
          </ac:picMkLst>
        </pc:picChg>
        <pc:cxnChg chg="mod ord">
          <ac:chgData name="Kato, Masahiro 4" userId="f2f839af-8092-499e-ad37-968b6e15735c" providerId="ADAL" clId="{FBE0A8F6-8C8B-410D-A1FE-01B1BBF44D3D}" dt="2026-02-23T15:44:10.120" v="796"/>
          <ac:cxnSpMkLst>
            <pc:docMk/>
            <pc:sldMk cId="96111614" sldId="2036"/>
            <ac:cxnSpMk id="75" creationId="{3889F8E8-D421-26B2-6303-D7A42EE80AAA}"/>
          </ac:cxnSpMkLst>
        </pc:cxnChg>
      </pc:sldChg>
      <pc:sldChg chg="addSp delSp modSp mod">
        <pc:chgData name="Kato, Masahiro 4" userId="f2f839af-8092-499e-ad37-968b6e15735c" providerId="ADAL" clId="{FBE0A8F6-8C8B-410D-A1FE-01B1BBF44D3D}" dt="2026-02-24T06:34:19.817" v="1542" actId="1035"/>
        <pc:sldMkLst>
          <pc:docMk/>
          <pc:sldMk cId="3715243626" sldId="2037"/>
        </pc:sldMkLst>
        <pc:spChg chg="add mod ord">
          <ac:chgData name="Kato, Masahiro 4" userId="f2f839af-8092-499e-ad37-968b6e15735c" providerId="ADAL" clId="{FBE0A8F6-8C8B-410D-A1FE-01B1BBF44D3D}" dt="2026-02-24T06:31:55.195" v="1455"/>
          <ac:spMkLst>
            <pc:docMk/>
            <pc:sldMk cId="3715243626" sldId="2037"/>
            <ac:spMk id="2" creationId="{F320BDA8-F3D8-D207-3B39-7D8B07B4608A}"/>
          </ac:spMkLst>
        </pc:spChg>
        <pc:spChg chg="add mod ord">
          <ac:chgData name="Kato, Masahiro 4" userId="f2f839af-8092-499e-ad37-968b6e15735c" providerId="ADAL" clId="{FBE0A8F6-8C8B-410D-A1FE-01B1BBF44D3D}" dt="2026-02-24T06:33:27.533" v="1506" actId="1037"/>
          <ac:spMkLst>
            <pc:docMk/>
            <pc:sldMk cId="3715243626" sldId="2037"/>
            <ac:spMk id="6" creationId="{B0D73A9C-F8AC-F136-3347-880E06933389}"/>
          </ac:spMkLst>
        </pc:spChg>
        <pc:spChg chg="add mod topLvl">
          <ac:chgData name="Kato, Masahiro 4" userId="f2f839af-8092-499e-ad37-968b6e15735c" providerId="ADAL" clId="{FBE0A8F6-8C8B-410D-A1FE-01B1BBF44D3D}" dt="2026-02-24T06:32:06.393" v="1489" actId="20577"/>
          <ac:spMkLst>
            <pc:docMk/>
            <pc:sldMk cId="3715243626" sldId="2037"/>
            <ac:spMk id="7" creationId="{39C8A016-48AB-D5E7-337C-E9783A83A53C}"/>
          </ac:spMkLst>
        </pc:spChg>
        <pc:spChg chg="mod ord">
          <ac:chgData name="Kato, Masahiro 4" userId="f2f839af-8092-499e-ad37-968b6e15735c" providerId="ADAL" clId="{FBE0A8F6-8C8B-410D-A1FE-01B1BBF44D3D}" dt="2026-02-24T06:31:55.190" v="1437"/>
          <ac:spMkLst>
            <pc:docMk/>
            <pc:sldMk cId="3715243626" sldId="2037"/>
            <ac:spMk id="8" creationId="{43075469-06BF-D9BE-A892-A0D952F9C9D8}"/>
          </ac:spMkLst>
        </pc:spChg>
        <pc:spChg chg="mod topLvl">
          <ac:chgData name="Kato, Masahiro 4" userId="f2f839af-8092-499e-ad37-968b6e15735c" providerId="ADAL" clId="{FBE0A8F6-8C8B-410D-A1FE-01B1BBF44D3D}" dt="2026-02-24T06:31:59.834" v="1467" actId="165"/>
          <ac:spMkLst>
            <pc:docMk/>
            <pc:sldMk cId="3715243626" sldId="2037"/>
            <ac:spMk id="14" creationId="{312F9B55-8EC5-42A1-D5B1-DE4F9225B0FE}"/>
          </ac:spMkLst>
        </pc:spChg>
        <pc:spChg chg="add mod ord">
          <ac:chgData name="Kato, Masahiro 4" userId="f2f839af-8092-499e-ad37-968b6e15735c" providerId="ADAL" clId="{FBE0A8F6-8C8B-410D-A1FE-01B1BBF44D3D}" dt="2026-02-24T06:31:55.188" v="1435"/>
          <ac:spMkLst>
            <pc:docMk/>
            <pc:sldMk cId="3715243626" sldId="2037"/>
            <ac:spMk id="24" creationId="{84F02D05-7FA8-356E-63E2-9CA814F76426}"/>
          </ac:spMkLst>
        </pc:spChg>
        <pc:spChg chg="add mod">
          <ac:chgData name="Kato, Masahiro 4" userId="f2f839af-8092-499e-ad37-968b6e15735c" providerId="ADAL" clId="{FBE0A8F6-8C8B-410D-A1FE-01B1BBF44D3D}" dt="2026-02-24T06:34:19.817" v="1542" actId="1035"/>
          <ac:spMkLst>
            <pc:docMk/>
            <pc:sldMk cId="3715243626" sldId="2037"/>
            <ac:spMk id="34" creationId="{71E8E350-18A9-F7F3-33C4-53C1FC5654DC}"/>
          </ac:spMkLst>
        </pc:spChg>
        <pc:spChg chg="mod ord">
          <ac:chgData name="Kato, Masahiro 4" userId="f2f839af-8092-499e-ad37-968b6e15735c" providerId="ADAL" clId="{FBE0A8F6-8C8B-410D-A1FE-01B1BBF44D3D}" dt="2026-02-24T06:31:55.193" v="1449"/>
          <ac:spMkLst>
            <pc:docMk/>
            <pc:sldMk cId="3715243626" sldId="2037"/>
            <ac:spMk id="38" creationId="{BD4763B6-63BF-BEA1-6922-501EE738F91D}"/>
          </ac:spMkLst>
        </pc:spChg>
        <pc:spChg chg="mod ord">
          <ac:chgData name="Kato, Masahiro 4" userId="f2f839af-8092-499e-ad37-968b6e15735c" providerId="ADAL" clId="{FBE0A8F6-8C8B-410D-A1FE-01B1BBF44D3D}" dt="2026-02-24T06:32:40.547" v="1502" actId="1076"/>
          <ac:spMkLst>
            <pc:docMk/>
            <pc:sldMk cId="3715243626" sldId="2037"/>
            <ac:spMk id="56" creationId="{FF245248-8084-2774-347E-0B64DBBCD4DA}"/>
          </ac:spMkLst>
        </pc:spChg>
        <pc:spChg chg="mod ord topLvl">
          <ac:chgData name="Kato, Masahiro 4" userId="f2f839af-8092-499e-ad37-968b6e15735c" providerId="ADAL" clId="{FBE0A8F6-8C8B-410D-A1FE-01B1BBF44D3D}" dt="2026-02-24T06:32:22.045" v="1496"/>
          <ac:spMkLst>
            <pc:docMk/>
            <pc:sldMk cId="3715243626" sldId="2037"/>
            <ac:spMk id="57" creationId="{8F0F54C6-D742-667F-D66B-0ABFDC9063CB}"/>
          </ac:spMkLst>
        </pc:spChg>
        <pc:spChg chg="mod ord topLvl">
          <ac:chgData name="Kato, Masahiro 4" userId="f2f839af-8092-499e-ad37-968b6e15735c" providerId="ADAL" clId="{FBE0A8F6-8C8B-410D-A1FE-01B1BBF44D3D}" dt="2026-02-24T06:31:55.192" v="1445"/>
          <ac:spMkLst>
            <pc:docMk/>
            <pc:sldMk cId="3715243626" sldId="2037"/>
            <ac:spMk id="60" creationId="{C4CC4236-992C-76B8-FB05-F3B6C0B208EF}"/>
          </ac:spMkLst>
        </pc:spChg>
        <pc:graphicFrameChg chg="mod">
          <ac:chgData name="Kato, Masahiro 4" userId="f2f839af-8092-499e-ad37-968b6e15735c" providerId="ADAL" clId="{FBE0A8F6-8C8B-410D-A1FE-01B1BBF44D3D}" dt="2026-02-24T06:31:55.199" v="1466"/>
          <ac:graphicFrameMkLst>
            <pc:docMk/>
            <pc:sldMk cId="3715243626" sldId="2037"/>
            <ac:graphicFrameMk id="4" creationId="{636A25D0-CA83-1D7A-97D1-D94883FAD3CB}"/>
          </ac:graphicFrameMkLst>
        </pc:graphicFrameChg>
        <pc:cxnChg chg="mod ord">
          <ac:chgData name="Kato, Masahiro 4" userId="f2f839af-8092-499e-ad37-968b6e15735c" providerId="ADAL" clId="{FBE0A8F6-8C8B-410D-A1FE-01B1BBF44D3D}" dt="2026-02-24T06:32:30.410" v="1498" actId="14100"/>
          <ac:cxnSpMkLst>
            <pc:docMk/>
            <pc:sldMk cId="3715243626" sldId="2037"/>
            <ac:cxnSpMk id="16" creationId="{181A588D-2B21-AE7C-5B71-1EED92D4AEB5}"/>
          </ac:cxnSpMkLst>
        </pc:cxnChg>
        <pc:cxnChg chg="add mod ord">
          <ac:chgData name="Kato, Masahiro 4" userId="f2f839af-8092-499e-ad37-968b6e15735c" providerId="ADAL" clId="{FBE0A8F6-8C8B-410D-A1FE-01B1BBF44D3D}" dt="2026-02-24T06:32:14.875" v="1492" actId="14100"/>
          <ac:cxnSpMkLst>
            <pc:docMk/>
            <pc:sldMk cId="3715243626" sldId="2037"/>
            <ac:cxnSpMk id="21" creationId="{C57F16E9-94FB-39D7-F065-6C0A52A9C4AD}"/>
          </ac:cxnSpMkLst>
        </pc:cxnChg>
        <pc:cxnChg chg="mod ord">
          <ac:chgData name="Kato, Masahiro 4" userId="f2f839af-8092-499e-ad37-968b6e15735c" providerId="ADAL" clId="{FBE0A8F6-8C8B-410D-A1FE-01B1BBF44D3D}" dt="2026-02-24T06:32:25.922" v="1497" actId="14100"/>
          <ac:cxnSpMkLst>
            <pc:docMk/>
            <pc:sldMk cId="3715243626" sldId="2037"/>
            <ac:cxnSpMk id="25" creationId="{69981D2E-2455-1586-FF19-19D2A8015533}"/>
          </ac:cxnSpMkLst>
        </pc:cxnChg>
        <pc:cxnChg chg="mod topLvl">
          <ac:chgData name="Kato, Masahiro 4" userId="f2f839af-8092-499e-ad37-968b6e15735c" providerId="ADAL" clId="{FBE0A8F6-8C8B-410D-A1FE-01B1BBF44D3D}" dt="2026-02-24T06:31:59.834" v="1467" actId="165"/>
          <ac:cxnSpMkLst>
            <pc:docMk/>
            <pc:sldMk cId="3715243626" sldId="2037"/>
            <ac:cxnSpMk id="41" creationId="{731E10F7-BEDF-C8E7-BC75-734E240A821D}"/>
          </ac:cxnSpMkLst>
        </pc:cxnChg>
      </pc:sldChg>
      <pc:sldChg chg="addSp delSp modSp mod">
        <pc:chgData name="Kato, Masahiro 4" userId="f2f839af-8092-499e-ad37-968b6e15735c" providerId="ADAL" clId="{FBE0A8F6-8C8B-410D-A1FE-01B1BBF44D3D}" dt="2026-02-26T11:39:26.344" v="1618"/>
        <pc:sldMkLst>
          <pc:docMk/>
          <pc:sldMk cId="3295165698" sldId="2041"/>
        </pc:sldMkLst>
        <pc:spChg chg="mod ord">
          <ac:chgData name="Kato, Masahiro 4" userId="f2f839af-8092-499e-ad37-968b6e15735c" providerId="ADAL" clId="{FBE0A8F6-8C8B-410D-A1FE-01B1BBF44D3D}" dt="2026-02-23T16:13:17.370" v="927"/>
          <ac:spMkLst>
            <pc:docMk/>
            <pc:sldMk cId="3295165698" sldId="2041"/>
            <ac:spMk id="6" creationId="{6222B0C0-85DA-4BB0-6534-6420336764B6}"/>
          </ac:spMkLst>
        </pc:spChg>
        <pc:spChg chg="mod ord">
          <ac:chgData name="Kato, Masahiro 4" userId="f2f839af-8092-499e-ad37-968b6e15735c" providerId="ADAL" clId="{FBE0A8F6-8C8B-410D-A1FE-01B1BBF44D3D}" dt="2026-02-23T16:14:03.995" v="991"/>
          <ac:spMkLst>
            <pc:docMk/>
            <pc:sldMk cId="3295165698" sldId="2041"/>
            <ac:spMk id="8" creationId="{3CA04BC7-4A3C-04F2-CA33-DA4AF2FB1135}"/>
          </ac:spMkLst>
        </pc:spChg>
        <pc:spChg chg="mod ord">
          <ac:chgData name="Kato, Masahiro 4" userId="f2f839af-8092-499e-ad37-968b6e15735c" providerId="ADAL" clId="{FBE0A8F6-8C8B-410D-A1FE-01B1BBF44D3D}" dt="2026-02-23T16:13:17.371" v="931"/>
          <ac:spMkLst>
            <pc:docMk/>
            <pc:sldMk cId="3295165698" sldId="2041"/>
            <ac:spMk id="10" creationId="{8C4814A3-A153-6958-A1DB-1A95A43CE207}"/>
          </ac:spMkLst>
        </pc:spChg>
        <pc:spChg chg="add mod ord">
          <ac:chgData name="Kato, Masahiro 4" userId="f2f839af-8092-499e-ad37-968b6e15735c" providerId="ADAL" clId="{FBE0A8F6-8C8B-410D-A1FE-01B1BBF44D3D}" dt="2026-02-26T11:39:26.344" v="1618"/>
          <ac:spMkLst>
            <pc:docMk/>
            <pc:sldMk cId="3295165698" sldId="2041"/>
            <ac:spMk id="14" creationId="{12DD1836-D8A6-C5F5-058D-91BEC370A0D1}"/>
          </ac:spMkLst>
        </pc:spChg>
        <pc:spChg chg="mod ord">
          <ac:chgData name="Kato, Masahiro 4" userId="f2f839af-8092-499e-ad37-968b6e15735c" providerId="ADAL" clId="{FBE0A8F6-8C8B-410D-A1FE-01B1BBF44D3D}" dt="2026-02-23T16:13:27.920" v="987"/>
          <ac:spMkLst>
            <pc:docMk/>
            <pc:sldMk cId="3295165698" sldId="2041"/>
            <ac:spMk id="15" creationId="{1E20E988-15F4-F474-A26A-CB9031CD4633}"/>
          </ac:spMkLst>
        </pc:spChg>
        <pc:spChg chg="mod ord">
          <ac:chgData name="Kato, Masahiro 4" userId="f2f839af-8092-499e-ad37-968b6e15735c" providerId="ADAL" clId="{FBE0A8F6-8C8B-410D-A1FE-01B1BBF44D3D}" dt="2026-02-23T16:13:17.354" v="919"/>
          <ac:spMkLst>
            <pc:docMk/>
            <pc:sldMk cId="3295165698" sldId="2041"/>
            <ac:spMk id="16" creationId="{004E75D5-8EF1-E57D-209B-FB7F4E6F9945}"/>
          </ac:spMkLst>
        </pc:spChg>
        <pc:spChg chg="mod ord">
          <ac:chgData name="Kato, Masahiro 4" userId="f2f839af-8092-499e-ad37-968b6e15735c" providerId="ADAL" clId="{FBE0A8F6-8C8B-410D-A1FE-01B1BBF44D3D}" dt="2026-02-23T16:13:17.371" v="935"/>
          <ac:spMkLst>
            <pc:docMk/>
            <pc:sldMk cId="3295165698" sldId="2041"/>
            <ac:spMk id="17" creationId="{FECF6E69-D8DA-A2B1-E7C7-EE211ED8EF3A}"/>
          </ac:spMkLst>
        </pc:spChg>
        <pc:spChg chg="add mod ord">
          <ac:chgData name="Kato, Masahiro 4" userId="f2f839af-8092-499e-ad37-968b6e15735c" providerId="ADAL" clId="{FBE0A8F6-8C8B-410D-A1FE-01B1BBF44D3D}" dt="2026-02-23T16:13:17.371" v="937"/>
          <ac:spMkLst>
            <pc:docMk/>
            <pc:sldMk cId="3295165698" sldId="2041"/>
            <ac:spMk id="18" creationId="{2CD4C1F7-A64C-26CB-A8B9-DF46357D037A}"/>
          </ac:spMkLst>
        </pc:spChg>
        <pc:spChg chg="add mod ord">
          <ac:chgData name="Kato, Masahiro 4" userId="f2f839af-8092-499e-ad37-968b6e15735c" providerId="ADAL" clId="{FBE0A8F6-8C8B-410D-A1FE-01B1BBF44D3D}" dt="2026-02-23T16:13:17.371" v="939"/>
          <ac:spMkLst>
            <pc:docMk/>
            <pc:sldMk cId="3295165698" sldId="2041"/>
            <ac:spMk id="19" creationId="{3A47BEDE-6EDD-3891-4828-3A6B7A033504}"/>
          </ac:spMkLst>
        </pc:spChg>
        <pc:spChg chg="mod ord">
          <ac:chgData name="Kato, Masahiro 4" userId="f2f839af-8092-499e-ad37-968b6e15735c" providerId="ADAL" clId="{FBE0A8F6-8C8B-410D-A1FE-01B1BBF44D3D}" dt="2026-02-23T16:13:17.371" v="941"/>
          <ac:spMkLst>
            <pc:docMk/>
            <pc:sldMk cId="3295165698" sldId="2041"/>
            <ac:spMk id="20" creationId="{F126F511-8FC7-7EDA-2999-2E4E7C384DCF}"/>
          </ac:spMkLst>
        </pc:spChg>
        <pc:spChg chg="mod ord">
          <ac:chgData name="Kato, Masahiro 4" userId="f2f839af-8092-499e-ad37-968b6e15735c" providerId="ADAL" clId="{FBE0A8F6-8C8B-410D-A1FE-01B1BBF44D3D}" dt="2026-02-23T16:13:17.371" v="945"/>
          <ac:spMkLst>
            <pc:docMk/>
            <pc:sldMk cId="3295165698" sldId="2041"/>
            <ac:spMk id="25" creationId="{DFF0A3DF-0A6D-8630-CE0D-5D3328AFDE02}"/>
          </ac:spMkLst>
        </pc:spChg>
        <pc:spChg chg="mod ord">
          <ac:chgData name="Kato, Masahiro 4" userId="f2f839af-8092-499e-ad37-968b6e15735c" providerId="ADAL" clId="{FBE0A8F6-8C8B-410D-A1FE-01B1BBF44D3D}" dt="2026-02-23T16:13:17.371" v="947"/>
          <ac:spMkLst>
            <pc:docMk/>
            <pc:sldMk cId="3295165698" sldId="2041"/>
            <ac:spMk id="28" creationId="{CCD51995-3E63-49E6-4B7E-08722D729ECA}"/>
          </ac:spMkLst>
        </pc:spChg>
        <pc:spChg chg="add del mod ord">
          <ac:chgData name="Kato, Masahiro 4" userId="f2f839af-8092-499e-ad37-968b6e15735c" providerId="ADAL" clId="{FBE0A8F6-8C8B-410D-A1FE-01B1BBF44D3D}" dt="2026-02-23T16:13:17.354" v="921"/>
          <ac:spMkLst>
            <pc:docMk/>
            <pc:sldMk cId="3295165698" sldId="2041"/>
            <ac:spMk id="29" creationId="{72844642-31B5-8C44-7858-A4A2EC707097}"/>
          </ac:spMkLst>
        </pc:spChg>
        <pc:spChg chg="mod ord">
          <ac:chgData name="Kato, Masahiro 4" userId="f2f839af-8092-499e-ad37-968b6e15735c" providerId="ADAL" clId="{FBE0A8F6-8C8B-410D-A1FE-01B1BBF44D3D}" dt="2026-02-23T16:13:17.371" v="949"/>
          <ac:spMkLst>
            <pc:docMk/>
            <pc:sldMk cId="3295165698" sldId="2041"/>
            <ac:spMk id="30" creationId="{B15C438D-72D9-D8D6-A820-C3DCFE4E5F70}"/>
          </ac:spMkLst>
        </pc:spChg>
        <pc:spChg chg="add mod">
          <ac:chgData name="Kato, Masahiro 4" userId="f2f839af-8092-499e-ad37-968b6e15735c" providerId="ADAL" clId="{FBE0A8F6-8C8B-410D-A1FE-01B1BBF44D3D}" dt="2026-02-23T16:13:50.566" v="990"/>
          <ac:spMkLst>
            <pc:docMk/>
            <pc:sldMk cId="3295165698" sldId="2041"/>
            <ac:spMk id="51" creationId="{563163F2-8E45-20F1-EE85-102000AF883D}"/>
          </ac:spMkLst>
        </pc:spChg>
        <pc:graphicFrameChg chg="mod">
          <ac:chgData name="Kato, Masahiro 4" userId="f2f839af-8092-499e-ad37-968b6e15735c" providerId="ADAL" clId="{FBE0A8F6-8C8B-410D-A1FE-01B1BBF44D3D}" dt="2026-02-23T16:13:17.383" v="977"/>
          <ac:graphicFrameMkLst>
            <pc:docMk/>
            <pc:sldMk cId="3295165698" sldId="2041"/>
            <ac:graphicFrameMk id="5" creationId="{785DFCF8-B110-DBE4-0CC0-A1EA9B228C97}"/>
          </ac:graphicFrameMkLst>
        </pc:graphicFrameChg>
        <pc:graphicFrameChg chg="mod ord modGraphic">
          <ac:chgData name="Kato, Masahiro 4" userId="f2f839af-8092-499e-ad37-968b6e15735c" providerId="ADAL" clId="{FBE0A8F6-8C8B-410D-A1FE-01B1BBF44D3D}" dt="2026-02-23T16:13:17.371" v="971"/>
          <ac:graphicFrameMkLst>
            <pc:docMk/>
            <pc:sldMk cId="3295165698" sldId="2041"/>
            <ac:graphicFrameMk id="42" creationId="{741F26AE-8C43-1E93-8880-D7B390D38ECF}"/>
          </ac:graphicFrameMkLst>
        </pc:graphicFrameChg>
      </pc:sldChg>
      <pc:sldChg chg="addSp delSp modSp mod">
        <pc:chgData name="Kato, Masahiro 4" userId="f2f839af-8092-499e-ad37-968b6e15735c" providerId="ADAL" clId="{FBE0A8F6-8C8B-410D-A1FE-01B1BBF44D3D}" dt="2026-02-24T06:19:46.079" v="1230" actId="478"/>
        <pc:sldMkLst>
          <pc:docMk/>
          <pc:sldMk cId="1405625531" sldId="2042"/>
        </pc:sldMkLst>
        <pc:spChg chg="add mod">
          <ac:chgData name="Kato, Masahiro 4" userId="f2f839af-8092-499e-ad37-968b6e15735c" providerId="ADAL" clId="{FBE0A8F6-8C8B-410D-A1FE-01B1BBF44D3D}" dt="2026-02-23T16:14:07.450" v="992"/>
          <ac:spMkLst>
            <pc:docMk/>
            <pc:sldMk cId="1405625531" sldId="2042"/>
            <ac:spMk id="2" creationId="{B1DC49F7-2DE6-9D8A-9307-FBCBAC745DF6}"/>
          </ac:spMkLst>
        </pc:spChg>
      </pc:sldChg>
      <pc:sldChg chg="modSp mod">
        <pc:chgData name="Kato, Masahiro 4" userId="f2f839af-8092-499e-ad37-968b6e15735c" providerId="ADAL" clId="{FBE0A8F6-8C8B-410D-A1FE-01B1BBF44D3D}" dt="2026-02-26T23:55:27.302" v="1635" actId="20577"/>
        <pc:sldMkLst>
          <pc:docMk/>
          <pc:sldMk cId="9022492" sldId="2043"/>
        </pc:sldMkLst>
        <pc:spChg chg="mod">
          <ac:chgData name="Kato, Masahiro 4" userId="f2f839af-8092-499e-ad37-968b6e15735c" providerId="ADAL" clId="{FBE0A8F6-8C8B-410D-A1FE-01B1BBF44D3D}" dt="2026-02-26T23:55:27.302" v="1635" actId="20577"/>
          <ac:spMkLst>
            <pc:docMk/>
            <pc:sldMk cId="9022492" sldId="2043"/>
            <ac:spMk id="141" creationId="{2F7E708A-3B75-6EBD-DB9A-AA2200472368}"/>
          </ac:spMkLst>
        </pc:spChg>
      </pc:sldChg>
    </pc:docChg>
  </pc:docChgLst>
  <pc:docChgLst>
    <pc:chgData name="小林 拓也" userId="e5a054b5-ed23-4f7e-931d-e56414c39960" providerId="ADAL" clId="{529CB56E-16AB-485B-B024-3FB08146277C}"/>
    <pc:docChg chg="modSld">
      <pc:chgData name="小林 拓也" userId="e5a054b5-ed23-4f7e-931d-e56414c39960" providerId="ADAL" clId="{529CB56E-16AB-485B-B024-3FB08146277C}" dt="2026-02-26T05:48:21.286" v="2" actId="20577"/>
      <pc:docMkLst>
        <pc:docMk/>
      </pc:docMkLst>
      <pc:sldChg chg="modSp mod">
        <pc:chgData name="小林 拓也" userId="e5a054b5-ed23-4f7e-931d-e56414c39960" providerId="ADAL" clId="{529CB56E-16AB-485B-B024-3FB08146277C}" dt="2026-02-26T05:48:21.286" v="2" actId="20577"/>
        <pc:sldMkLst>
          <pc:docMk/>
          <pc:sldMk cId="96111614" sldId="2036"/>
        </pc:sldMkLst>
        <pc:spChg chg="mod">
          <ac:chgData name="小林 拓也" userId="e5a054b5-ed23-4f7e-931d-e56414c39960" providerId="ADAL" clId="{529CB56E-16AB-485B-B024-3FB08146277C}" dt="2026-02-26T05:48:21.286" v="2" actId="20577"/>
          <ac:spMkLst>
            <pc:docMk/>
            <pc:sldMk cId="96111614" sldId="2036"/>
            <ac:spMk id="49" creationId="{A074F6AC-03C2-CB8F-8A7D-CB357ADB808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4" y="1"/>
            <a:ext cx="2919412" cy="495300"/>
          </a:xfrm>
          <a:prstGeom prst="rect">
            <a:avLst/>
          </a:prstGeom>
        </p:spPr>
        <p:txBody>
          <a:bodyPr vert="horz" lIns="91368" tIns="45684" rIns="91368" bIns="45684" rtlCol="0"/>
          <a:lstStyle>
            <a:lvl1pPr algn="r">
              <a:defRPr sz="1200"/>
            </a:lvl1pPr>
          </a:lstStyle>
          <a:p>
            <a:fld id="{8A4FAE83-6876-449D-BCCE-496EC707688A}" type="datetimeFigureOut">
              <a:rPr kumimoji="1" lang="ja-JP" altLang="en-US" smtClean="0"/>
              <a:t>2026/2/27</a:t>
            </a:fld>
            <a:endParaRPr kumimoji="1" lang="ja-JP" altLang="en-US"/>
          </a:p>
        </p:txBody>
      </p:sp>
      <p:sp>
        <p:nvSpPr>
          <p:cNvPr id="4" name="フッター プレースホルダー 3"/>
          <p:cNvSpPr>
            <a:spLocks noGrp="1"/>
          </p:cNvSpPr>
          <p:nvPr>
            <p:ph type="ftr" sz="quarter" idx="2"/>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1024"/>
            <a:ext cx="2919412" cy="495300"/>
          </a:xfrm>
          <a:prstGeom prst="rect">
            <a:avLst/>
          </a:prstGeom>
        </p:spPr>
        <p:txBody>
          <a:bodyPr vert="horz" lIns="91368" tIns="45684" rIns="91368" bIns="45684"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4" y="1"/>
            <a:ext cx="2919412" cy="495300"/>
          </a:xfrm>
          <a:prstGeom prst="rect">
            <a:avLst/>
          </a:prstGeom>
        </p:spPr>
        <p:txBody>
          <a:bodyPr vert="horz" lIns="91368" tIns="45684" rIns="91368" bIns="45684" rtlCol="0"/>
          <a:lstStyle>
            <a:lvl1pPr algn="r">
              <a:defRPr sz="1200"/>
            </a:lvl1pPr>
          </a:lstStyle>
          <a:p>
            <a:fld id="{0AC30D34-39EC-4333-89A4-48E429B38CE2}" type="datetimeFigureOut">
              <a:rPr kumimoji="1" lang="ja-JP" altLang="en-US" smtClean="0"/>
              <a:t>2026/2/27</a:t>
            </a:fld>
            <a:endParaRPr kumimoji="1" lang="ja-JP" altLang="en-US"/>
          </a:p>
        </p:txBody>
      </p:sp>
      <p:sp>
        <p:nvSpPr>
          <p:cNvPr id="4" name="スライド イメージ プレースホルダー 3"/>
          <p:cNvSpPr>
            <a:spLocks noGrp="1" noRot="1" noChangeAspect="1"/>
          </p:cNvSpPr>
          <p:nvPr>
            <p:ph type="sldImg" idx="2"/>
          </p:nvPr>
        </p:nvSpPr>
        <p:spPr>
          <a:xfrm>
            <a:off x="1147763" y="1231900"/>
            <a:ext cx="4440237" cy="3330575"/>
          </a:xfrm>
          <a:prstGeom prst="rect">
            <a:avLst/>
          </a:prstGeom>
          <a:noFill/>
          <a:ln w="12700">
            <a:solidFill>
              <a:prstClr val="black"/>
            </a:solidFill>
          </a:ln>
        </p:spPr>
        <p:txBody>
          <a:bodyPr vert="horz" lIns="91368" tIns="45684" rIns="91368" bIns="45684" rtlCol="0" anchor="ctr"/>
          <a:lstStyle/>
          <a:p>
            <a:endParaRPr lang="ja-JP" altLang="en-US"/>
          </a:p>
        </p:txBody>
      </p:sp>
      <p:sp>
        <p:nvSpPr>
          <p:cNvPr id="5" name="ノート プレースホルダー 4"/>
          <p:cNvSpPr>
            <a:spLocks noGrp="1"/>
          </p:cNvSpPr>
          <p:nvPr>
            <p:ph type="body" sz="quarter" idx="3"/>
          </p:nvPr>
        </p:nvSpPr>
        <p:spPr>
          <a:xfrm>
            <a:off x="673111" y="4748213"/>
            <a:ext cx="5389563" cy="3884612"/>
          </a:xfrm>
          <a:prstGeom prst="rect">
            <a:avLst/>
          </a:prstGeom>
        </p:spPr>
        <p:txBody>
          <a:bodyPr vert="horz" lIns="91368" tIns="45684" rIns="91368" bIns="4568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4" y="9371024"/>
            <a:ext cx="2919412" cy="495300"/>
          </a:xfrm>
          <a:prstGeom prst="rect">
            <a:avLst/>
          </a:prstGeom>
        </p:spPr>
        <p:txBody>
          <a:bodyPr vert="horz" lIns="91368" tIns="45684" rIns="91368" bIns="45684"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BD506-131D-4A2A-4898-8F5ABE09A70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B0C67F-93EC-5FE9-8F67-8A479CD76A2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21F2C72-5771-526D-8144-395FDFCCDF8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385AF5C-6DCB-2102-FD7F-6C170F73E2C1}"/>
              </a:ext>
            </a:extLst>
          </p:cNvPr>
          <p:cNvSpPr>
            <a:spLocks noGrp="1"/>
          </p:cNvSpPr>
          <p:nvPr>
            <p:ph type="sldNum" sz="quarter" idx="5"/>
          </p:nvPr>
        </p:nvSpPr>
        <p:spPr/>
        <p:txBody>
          <a:bodyPr/>
          <a:lstStyle/>
          <a:p>
            <a:fld id="{21C75C97-5DEC-465A-942A-ECFBEE6DB4E1}" type="slidenum">
              <a:rPr kumimoji="1" lang="ja-JP" altLang="en-US" smtClean="0"/>
              <a:t>7</a:t>
            </a:fld>
            <a:endParaRPr kumimoji="1" lang="ja-JP" altLang="en-US"/>
          </a:p>
        </p:txBody>
      </p:sp>
    </p:spTree>
    <p:extLst>
      <p:ext uri="{BB962C8B-B14F-4D97-AF65-F5344CB8AC3E}">
        <p14:creationId xmlns:p14="http://schemas.microsoft.com/office/powerpoint/2010/main" val="36556288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9"/>
          <p:cNvSpPr>
            <a:spLocks noChangeArrowheads="1"/>
          </p:cNvSpPr>
          <p:nvPr userDrawn="1"/>
        </p:nvSpPr>
        <p:spPr>
          <a:xfrm>
            <a:off x="1692282" y="3284556"/>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sz="1443">
              <a:solidFill>
                <a:srgbClr val="000000"/>
              </a:solidFill>
            </a:endParaRPr>
          </a:p>
        </p:txBody>
      </p:sp>
      <p:sp>
        <p:nvSpPr>
          <p:cNvPr id="1041" name="Text Box 12"/>
          <p:cNvSpPr txBox="1">
            <a:spLocks noChangeArrowheads="1"/>
          </p:cNvSpPr>
          <p:nvPr userDrawn="1"/>
        </p:nvSpPr>
        <p:spPr>
          <a:xfrm>
            <a:off x="2" y="6524638"/>
            <a:ext cx="2961067" cy="240387"/>
          </a:xfrm>
          <a:prstGeom prst="rect">
            <a:avLst/>
          </a:prstGeom>
          <a:noFill/>
          <a:ln w="9525">
            <a:noFill/>
            <a:miter lim="800000"/>
            <a:headEnd/>
            <a:tailEnd/>
          </a:ln>
          <a:effectLst/>
        </p:spPr>
        <p:txBody>
          <a:bodyPr wrap="none">
            <a:spAutoFit/>
          </a:bodyPr>
          <a:lstStyle/>
          <a:p>
            <a:pPr>
              <a:defRPr/>
            </a:pPr>
            <a:r>
              <a:rPr lang="en-US" altLang="ja-JP" sz="962" i="1">
                <a:solidFill>
                  <a:srgbClr val="FFFFFF"/>
                </a:solidFill>
                <a:latin typeface="Times New Roman" pitchFamily="18" charset="0"/>
              </a:rPr>
              <a:t>Ministry of Land, Infrastructure, Transport and Tourism</a:t>
            </a:r>
          </a:p>
        </p:txBody>
      </p:sp>
      <p:sp>
        <p:nvSpPr>
          <p:cNvPr id="1042" name="Rectangle 2"/>
          <p:cNvSpPr>
            <a:spLocks noGrp="1" noChangeArrowheads="1"/>
          </p:cNvSpPr>
          <p:nvPr>
            <p:ph type="ctrTitle"/>
          </p:nvPr>
        </p:nvSpPr>
        <p:spPr>
          <a:xfrm>
            <a:off x="1619250" y="2133618"/>
            <a:ext cx="7524750" cy="1470025"/>
          </a:xfrm>
        </p:spPr>
        <p:txBody>
          <a:bodyPr/>
          <a:lstStyle>
            <a:lvl1pPr>
              <a:defRPr sz="3207"/>
            </a:lvl1pPr>
          </a:lstStyle>
          <a:p>
            <a:r>
              <a:rPr lang="ja-JP" altLang="en-US"/>
              <a:t>マスタ タイトルの書式設定</a:t>
            </a:r>
          </a:p>
        </p:txBody>
      </p:sp>
      <p:sp>
        <p:nvSpPr>
          <p:cNvPr id="1043"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1044" name="Rectangle 4"/>
          <p:cNvSpPr>
            <a:spLocks noGrp="1" noChangeArrowheads="1"/>
          </p:cNvSpPr>
          <p:nvPr>
            <p:ph type="dt" sz="half" idx="10"/>
          </p:nvPr>
        </p:nvSpPr>
        <p:spPr/>
        <p:txBody>
          <a:bodyPr/>
          <a:lstStyle>
            <a:lvl1pPr>
              <a:defRPr smtClean="0"/>
            </a:lvl1pPr>
          </a:lstStyle>
          <a:p>
            <a:pPr>
              <a:defRPr/>
            </a:pPr>
            <a:endParaRPr lang="en-US" altLang="ja-JP">
              <a:solidFill>
                <a:srgbClr val="000000"/>
              </a:solidFill>
            </a:endParaRPr>
          </a:p>
        </p:txBody>
      </p:sp>
      <p:sp>
        <p:nvSpPr>
          <p:cNvPr id="1045" name="Rectangle 5"/>
          <p:cNvSpPr>
            <a:spLocks noGrp="1" noChangeArrowheads="1"/>
          </p:cNvSpPr>
          <p:nvPr>
            <p:ph type="ftr" sz="quarter" idx="11"/>
          </p:nvPr>
        </p:nvSpPr>
        <p:spPr/>
        <p:txBody>
          <a:bodyPr/>
          <a:lstStyle>
            <a:lvl1pPr>
              <a:defRPr smtClean="0"/>
            </a:lvl1pPr>
          </a:lstStyle>
          <a:p>
            <a:pPr>
              <a:defRPr/>
            </a:pPr>
            <a:endParaRPr lang="en-US" altLang="ja-JP">
              <a:solidFill>
                <a:srgbClr val="000000"/>
              </a:solidFill>
            </a:endParaRPr>
          </a:p>
        </p:txBody>
      </p:sp>
      <p:pic>
        <p:nvPicPr>
          <p:cNvPr id="2" name="図 1">
            <a:extLst>
              <a:ext uri="{FF2B5EF4-FFF2-40B4-BE49-F238E27FC236}">
                <a16:creationId xmlns:a16="http://schemas.microsoft.com/office/drawing/2014/main" id="{BAB7AC06-9530-4E92-6CBE-FC8CE0D50BC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881956" y="111604"/>
            <a:ext cx="1192191" cy="206058"/>
          </a:xfrm>
          <a:prstGeom prst="rect">
            <a:avLst/>
          </a:prstGeom>
        </p:spPr>
      </p:pic>
    </p:spTree>
    <p:extLst>
      <p:ext uri="{BB962C8B-B14F-4D97-AF65-F5344CB8AC3E}">
        <p14:creationId xmlns:p14="http://schemas.microsoft.com/office/powerpoint/2010/main" val="2186046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05" name="タイトル 1"/>
          <p:cNvSpPr>
            <a:spLocks noGrp="1"/>
          </p:cNvSpPr>
          <p:nvPr>
            <p:ph type="title"/>
          </p:nvPr>
        </p:nvSpPr>
        <p:spPr/>
        <p:txBody>
          <a:bodyPr/>
          <a:lstStyle/>
          <a:p>
            <a:r>
              <a:rPr lang="ja-JP" altLang="en-US"/>
              <a:t>マスタ タイトルの書式設定</a:t>
            </a:r>
          </a:p>
        </p:txBody>
      </p:sp>
      <p:sp>
        <p:nvSpPr>
          <p:cNvPr id="110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9" name="Rectangle 6"/>
          <p:cNvSpPr>
            <a:spLocks noGrp="1" noChangeArrowheads="1"/>
          </p:cNvSpPr>
          <p:nvPr>
            <p:ph type="sldNum" sz="quarter" idx="12"/>
          </p:nvPr>
        </p:nvSpPr>
        <p:spPr>
          <a:ln/>
        </p:spPr>
        <p:txBody>
          <a:bodyPr/>
          <a:lstStyle>
            <a:lvl1pPr>
              <a:defRPr/>
            </a:lvl1pPr>
          </a:lstStyle>
          <a:p>
            <a:pPr>
              <a:defRPr/>
            </a:pPr>
            <a:fld id="{66ADCCC2-471E-416A-AC66-7A9DFE1076D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41145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と縦書きテキスト">
    <p:spTree>
      <p:nvGrpSpPr>
        <p:cNvPr id="1" name=""/>
        <p:cNvGrpSpPr/>
        <p:nvPr/>
      </p:nvGrpSpPr>
      <p:grpSpPr>
        <a:xfrm>
          <a:off x="0" y="0"/>
          <a:ext cx="0" cy="0"/>
          <a:chOff x="0" y="0"/>
          <a:chExt cx="0" cy="0"/>
        </a:xfrm>
      </p:grpSpPr>
      <p:sp>
        <p:nvSpPr>
          <p:cNvPr id="111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1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14" name="Rectangle 6"/>
          <p:cNvSpPr>
            <a:spLocks noGrp="1" noChangeArrowheads="1"/>
          </p:cNvSpPr>
          <p:nvPr>
            <p:ph type="sldNum" sz="quarter" idx="12"/>
          </p:nvPr>
        </p:nvSpPr>
        <p:spPr>
          <a:ln/>
        </p:spPr>
        <p:txBody>
          <a:bodyPr/>
          <a:lstStyle>
            <a:lvl1pPr>
              <a:defRPr/>
            </a:lvl1pPr>
          </a:lstStyle>
          <a:p>
            <a:pPr>
              <a:defRPr/>
            </a:pPr>
            <a:fld id="{75D536A4-33CE-4A08-817F-33E526A9BF1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168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grpSp>
        <p:nvGrpSpPr>
          <p:cNvPr id="1301" name="Group 18"/>
          <p:cNvGrpSpPr/>
          <p:nvPr userDrawn="1"/>
        </p:nvGrpSpPr>
        <p:grpSpPr>
          <a:xfrm>
            <a:off x="0" y="0"/>
            <a:ext cx="9144000" cy="546100"/>
            <a:chOff x="0" y="0"/>
            <a:chExt cx="5760" cy="344"/>
          </a:xfrm>
        </p:grpSpPr>
        <p:pic>
          <p:nvPicPr>
            <p:cNvPr id="1302" name="Picture 9" descr="mlit_top"/>
            <p:cNvPicPr>
              <a:picLocks noChangeAspect="1" noChangeArrowheads="1"/>
            </p:cNvPicPr>
            <p:nvPr userDrawn="1"/>
          </p:nvPicPr>
          <p:blipFill>
            <a:blip r:embed="rId2"/>
            <a:srcRect/>
            <a:stretch/>
          </p:blipFill>
          <p:spPr>
            <a:xfrm>
              <a:off x="0" y="300"/>
              <a:ext cx="5760" cy="44"/>
            </a:xfrm>
            <a:prstGeom prst="rect">
              <a:avLst/>
            </a:prstGeom>
            <a:noFill/>
            <a:ln w="9525">
              <a:noFill/>
              <a:miter lim="800000"/>
              <a:headEnd/>
              <a:tailEnd/>
            </a:ln>
          </p:spPr>
        </p:pic>
        <p:grpSp>
          <p:nvGrpSpPr>
            <p:cNvPr id="1303" name="Group 17"/>
            <p:cNvGrpSpPr/>
            <p:nvPr userDrawn="1"/>
          </p:nvGrpSpPr>
          <p:grpSpPr>
            <a:xfrm>
              <a:off x="0" y="0"/>
              <a:ext cx="5760" cy="318"/>
              <a:chOff x="0" y="0"/>
              <a:chExt cx="5760" cy="318"/>
            </a:xfrm>
          </p:grpSpPr>
          <p:pic>
            <p:nvPicPr>
              <p:cNvPr id="1304" name="Picture 11"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a:xfrm>
                <a:off x="3856" y="0"/>
                <a:ext cx="1904" cy="318"/>
              </a:xfrm>
              <a:prstGeom prst="rect">
                <a:avLst/>
              </a:prstGeom>
              <a:noFill/>
              <a:ln w="9525">
                <a:noFill/>
                <a:miter lim="800000"/>
                <a:headEnd/>
                <a:tailEnd/>
              </a:ln>
            </p:spPr>
          </p:pic>
          <p:pic>
            <p:nvPicPr>
              <p:cNvPr id="1305" name="Picture 16"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a:xfrm>
                <a:off x="1043" y="0"/>
                <a:ext cx="2880" cy="318"/>
              </a:xfrm>
              <a:prstGeom prst="rect">
                <a:avLst/>
              </a:prstGeom>
              <a:noFill/>
              <a:ln w="9525">
                <a:noFill/>
                <a:miter lim="800000"/>
                <a:headEnd/>
                <a:tailEnd/>
              </a:ln>
            </p:spPr>
          </p:pic>
          <p:pic>
            <p:nvPicPr>
              <p:cNvPr id="1306"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a:xfrm>
                <a:off x="0" y="0"/>
                <a:ext cx="1791" cy="318"/>
              </a:xfrm>
              <a:prstGeom prst="rect">
                <a:avLst/>
              </a:prstGeom>
              <a:noFill/>
              <a:ln w="9525">
                <a:noFill/>
                <a:miter lim="800000"/>
                <a:headEnd/>
                <a:tailEnd/>
              </a:ln>
            </p:spPr>
          </p:pic>
        </p:grpSp>
      </p:grpSp>
      <p:sp>
        <p:nvSpPr>
          <p:cNvPr id="1308" name="Rectangle 4"/>
          <p:cNvSpPr>
            <a:spLocks noGrp="1" noChangeArrowheads="1"/>
          </p:cNvSpPr>
          <p:nvPr>
            <p:ph type="dt" sz="half" idx="10"/>
          </p:nvPr>
        </p:nvSpPr>
        <p:spPr>
          <a:ln/>
        </p:spPr>
        <p:txBody>
          <a:bodyPr/>
          <a:lstStyle>
            <a:lvl1pPr>
              <a:defRPr/>
            </a:lvl1pPr>
          </a:lstStyle>
          <a:p>
            <a:pPr defTabSz="719255">
              <a:defRPr/>
            </a:pPr>
            <a:endParaRPr lang="en-US" altLang="ja-JP">
              <a:solidFill>
                <a:prstClr val="black"/>
              </a:solidFill>
            </a:endParaRPr>
          </a:p>
        </p:txBody>
      </p:sp>
      <p:sp>
        <p:nvSpPr>
          <p:cNvPr id="1309" name="Rectangle 5"/>
          <p:cNvSpPr>
            <a:spLocks noGrp="1" noChangeArrowheads="1"/>
          </p:cNvSpPr>
          <p:nvPr>
            <p:ph type="ftr" sz="quarter" idx="11"/>
          </p:nvPr>
        </p:nvSpPr>
        <p:spPr>
          <a:ln/>
        </p:spPr>
        <p:txBody>
          <a:bodyPr/>
          <a:lstStyle>
            <a:lvl1pPr>
              <a:defRPr/>
            </a:lvl1pPr>
          </a:lstStyle>
          <a:p>
            <a:pPr defTabSz="719255">
              <a:defRPr/>
            </a:pPr>
            <a:endParaRPr lang="en-US" altLang="ja-JP">
              <a:solidFill>
                <a:prstClr val="black"/>
              </a:solidFill>
            </a:endParaRPr>
          </a:p>
        </p:txBody>
      </p:sp>
      <p:sp>
        <p:nvSpPr>
          <p:cNvPr id="1310" name="Rectangle 6"/>
          <p:cNvSpPr>
            <a:spLocks noGrp="1" noChangeArrowheads="1"/>
          </p:cNvSpPr>
          <p:nvPr>
            <p:ph type="sldNum" sz="quarter" idx="12"/>
          </p:nvPr>
        </p:nvSpPr>
        <p:spPr>
          <a:xfrm>
            <a:off x="7010403" y="6453346"/>
            <a:ext cx="2133600" cy="372575"/>
          </a:xfrm>
          <a:ln/>
        </p:spPr>
        <p:txBody>
          <a:bodyPr/>
          <a:lstStyle>
            <a:lvl1pPr>
              <a:defRPr/>
            </a:lvl1pPr>
          </a:lstStyle>
          <a:p>
            <a:pPr defTabSz="719255">
              <a:defRPr/>
            </a:pPr>
            <a:fld id="{D4B74F2F-8AC3-4176-909B-1146A5006987}" type="slidenum">
              <a:rPr lang="en-US" altLang="ja-JP" smtClean="0">
                <a:solidFill>
                  <a:prstClr val="black"/>
                </a:solidFill>
              </a:rPr>
              <a:pPr defTabSz="719255">
                <a:defRPr/>
              </a:pPr>
              <a:t>‹#›</a:t>
            </a:fld>
            <a:endParaRPr lang="en-US" altLang="ja-JP">
              <a:solidFill>
                <a:prstClr val="black"/>
              </a:solidFill>
            </a:endParaRPr>
          </a:p>
        </p:txBody>
      </p:sp>
    </p:spTree>
    <p:extLst>
      <p:ext uri="{BB962C8B-B14F-4D97-AF65-F5344CB8AC3E}">
        <p14:creationId xmlns:p14="http://schemas.microsoft.com/office/powerpoint/2010/main" val="634545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826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91"/>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331966" indent="0" algn="ctr">
              <a:buNone/>
              <a:defRPr/>
            </a:lvl2pPr>
            <a:lvl3pPr marL="663933" indent="0" algn="ctr">
              <a:buNone/>
              <a:defRPr/>
            </a:lvl3pPr>
            <a:lvl4pPr marL="995898" indent="0" algn="ctr">
              <a:buNone/>
              <a:defRPr/>
            </a:lvl4pPr>
            <a:lvl5pPr marL="1327864" indent="0" algn="ctr">
              <a:buNone/>
              <a:defRPr/>
            </a:lvl5pPr>
            <a:lvl6pPr marL="1659832" indent="0" algn="ctr">
              <a:buNone/>
              <a:defRPr/>
            </a:lvl6pPr>
            <a:lvl7pPr marL="1991798" indent="0" algn="ctr">
              <a:buNone/>
              <a:defRPr/>
            </a:lvl7pPr>
            <a:lvl8pPr marL="2323763" indent="0" algn="ctr">
              <a:buNone/>
              <a:defRPr/>
            </a:lvl8pPr>
            <a:lvl9pPr marL="265573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769117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28799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66"/>
            <a:ext cx="7772400" cy="1362075"/>
          </a:xfrm>
        </p:spPr>
        <p:txBody>
          <a:bodyPr anchor="t"/>
          <a:lstStyle>
            <a:lvl1pPr algn="l">
              <a:defRPr sz="2904"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9"/>
            <a:ext cx="7772400" cy="1500187"/>
          </a:xfrm>
        </p:spPr>
        <p:txBody>
          <a:bodyPr anchor="b"/>
          <a:lstStyle>
            <a:lvl1pPr marL="0" indent="0">
              <a:buNone/>
              <a:defRPr sz="1452"/>
            </a:lvl1pPr>
            <a:lvl2pPr marL="331966" indent="0">
              <a:buNone/>
              <a:defRPr sz="1307"/>
            </a:lvl2pPr>
            <a:lvl3pPr marL="663933" indent="0">
              <a:buNone/>
              <a:defRPr sz="1161"/>
            </a:lvl3pPr>
            <a:lvl4pPr marL="995898" indent="0">
              <a:buNone/>
              <a:defRPr sz="1016"/>
            </a:lvl4pPr>
            <a:lvl5pPr marL="1327864" indent="0">
              <a:buNone/>
              <a:defRPr sz="1016"/>
            </a:lvl5pPr>
            <a:lvl6pPr marL="1659832" indent="0">
              <a:buNone/>
              <a:defRPr sz="1016"/>
            </a:lvl6pPr>
            <a:lvl7pPr marL="1991798" indent="0">
              <a:buNone/>
              <a:defRPr sz="1016"/>
            </a:lvl7pPr>
            <a:lvl8pPr marL="2323763" indent="0">
              <a:buNone/>
              <a:defRPr sz="1016"/>
            </a:lvl8pPr>
            <a:lvl9pPr marL="2655730" indent="0">
              <a:buNone/>
              <a:defRPr sz="1016"/>
            </a:lvl9pPr>
          </a:lstStyle>
          <a:p>
            <a:pPr lvl="0"/>
            <a:r>
              <a:rPr lang="ja-JP" altLang="en-US"/>
              <a:t>マスタ テキストの書式設定</a:t>
            </a:r>
          </a:p>
        </p:txBody>
      </p:sp>
    </p:spTree>
    <p:extLst>
      <p:ext uri="{BB962C8B-B14F-4D97-AF65-F5344CB8AC3E}">
        <p14:creationId xmlns:p14="http://schemas.microsoft.com/office/powerpoint/2010/main" val="2261597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3"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9"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11196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1" y="1535114"/>
            <a:ext cx="4040066"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1" y="2174875"/>
            <a:ext cx="4040066"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303" y="1535114"/>
            <a:ext cx="4041531"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303" y="2174875"/>
            <a:ext cx="4041531"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60740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8418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8" name="タイトル 1"/>
          <p:cNvSpPr>
            <a:spLocks noGrp="1"/>
          </p:cNvSpPr>
          <p:nvPr>
            <p:ph type="title"/>
          </p:nvPr>
        </p:nvSpPr>
        <p:spPr/>
        <p:txBody>
          <a:bodyPr/>
          <a:lstStyle/>
          <a:p>
            <a:r>
              <a:rPr lang="ja-JP" altLang="en-US"/>
              <a:t>マスタ タイトルの書式設定</a:t>
            </a:r>
          </a:p>
        </p:txBody>
      </p:sp>
      <p:sp>
        <p:nvSpPr>
          <p:cNvPr id="104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2" name="Rectangle 6"/>
          <p:cNvSpPr>
            <a:spLocks noGrp="1" noChangeArrowheads="1"/>
          </p:cNvSpPr>
          <p:nvPr>
            <p:ph type="sldNum" sz="quarter" idx="12"/>
          </p:nvPr>
        </p:nvSpPr>
        <p:spPr>
          <a:ln/>
        </p:spPr>
        <p:txBody>
          <a:bodyPr/>
          <a:lstStyle>
            <a:lvl1pPr>
              <a:defRPr/>
            </a:lvl1pPr>
          </a:lstStyle>
          <a:p>
            <a:pPr>
              <a:defRPr/>
            </a:pPr>
            <a:fld id="{50670A99-3D0F-4E41-9017-CF829A5A390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9844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2727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7" y="273051"/>
            <a:ext cx="3008435" cy="1162050"/>
          </a:xfrm>
        </p:spPr>
        <p:txBody>
          <a:bodyPr anchor="b"/>
          <a:lstStyle>
            <a:lvl1pPr algn="l">
              <a:defRPr sz="1452" b="1"/>
            </a:lvl1pPr>
          </a:lstStyle>
          <a:p>
            <a:r>
              <a:rPr lang="ja-JP" altLang="en-US"/>
              <a:t>マスタ タイトルの書式設定</a:t>
            </a:r>
          </a:p>
        </p:txBody>
      </p:sp>
      <p:sp>
        <p:nvSpPr>
          <p:cNvPr id="3" name="コンテンツ プレースホルダ 2"/>
          <p:cNvSpPr>
            <a:spLocks noGrp="1"/>
          </p:cNvSpPr>
          <p:nvPr>
            <p:ph idx="1"/>
          </p:nvPr>
        </p:nvSpPr>
        <p:spPr>
          <a:xfrm>
            <a:off x="3575538" y="273063"/>
            <a:ext cx="5111262" cy="5853113"/>
          </a:xfrm>
        </p:spPr>
        <p:txBody>
          <a:bodyPr/>
          <a:lstStyle>
            <a:lvl1pPr>
              <a:defRPr sz="2323"/>
            </a:lvl1pPr>
            <a:lvl2pPr>
              <a:defRPr sz="2034"/>
            </a:lvl2pPr>
            <a:lvl3pPr>
              <a:defRPr sz="1743"/>
            </a:lvl3pPr>
            <a:lvl4pPr>
              <a:defRPr sz="1452"/>
            </a:lvl4pPr>
            <a:lvl5pPr>
              <a:defRPr sz="1452"/>
            </a:lvl5pPr>
            <a:lvl6pPr>
              <a:defRPr sz="1452"/>
            </a:lvl6pPr>
            <a:lvl7pPr>
              <a:defRPr sz="1452"/>
            </a:lvl7pPr>
            <a:lvl8pPr>
              <a:defRPr sz="1452"/>
            </a:lvl8pPr>
            <a:lvl9pPr>
              <a:defRPr sz="145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7" y="1435104"/>
            <a:ext cx="3008435" cy="4691063"/>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339646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452"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323"/>
            </a:lvl1pPr>
            <a:lvl2pPr marL="331966" indent="0">
              <a:buNone/>
              <a:defRPr sz="2034"/>
            </a:lvl2pPr>
            <a:lvl3pPr marL="663933" indent="0">
              <a:buNone/>
              <a:defRPr sz="1743"/>
            </a:lvl3pPr>
            <a:lvl4pPr marL="995898" indent="0">
              <a:buNone/>
              <a:defRPr sz="1452"/>
            </a:lvl4pPr>
            <a:lvl5pPr marL="1327864" indent="0">
              <a:buNone/>
              <a:defRPr sz="1452"/>
            </a:lvl5pPr>
            <a:lvl6pPr marL="1659832" indent="0">
              <a:buNone/>
              <a:defRPr sz="1452"/>
            </a:lvl6pPr>
            <a:lvl7pPr marL="1991798" indent="0">
              <a:buNone/>
              <a:defRPr sz="1452"/>
            </a:lvl7pPr>
            <a:lvl8pPr marL="2323763" indent="0">
              <a:buNone/>
              <a:defRPr sz="1452"/>
            </a:lvl8pPr>
            <a:lvl9pPr marL="2655730" indent="0">
              <a:buNone/>
              <a:defRPr sz="1452"/>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1539759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91345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2"/>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5" y="12"/>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67915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2"/>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160817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 y="0"/>
            <a:ext cx="7020657"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600207"/>
            <a:ext cx="82296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3860194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02577" y="1840097"/>
            <a:ext cx="8790327" cy="4621671"/>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コンテンツ プレースホルダ 8"/>
          <p:cNvSpPr>
            <a:spLocks noGrp="1"/>
          </p:cNvSpPr>
          <p:nvPr>
            <p:ph sz="quarter" idx="13"/>
          </p:nvPr>
        </p:nvSpPr>
        <p:spPr>
          <a:xfrm>
            <a:off x="213965" y="682629"/>
            <a:ext cx="8789377" cy="1010706"/>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4"/>
          </p:nvPr>
        </p:nvSpPr>
        <p:spPr>
          <a:xfrm>
            <a:off x="456903" y="6356387"/>
            <a:ext cx="2133700" cy="365125"/>
          </a:xfrm>
          <a:prstGeom prst="rect">
            <a:avLst/>
          </a:prstGeom>
        </p:spPr>
        <p:txBody>
          <a:bodyPr/>
          <a:lstStyle>
            <a:lvl1pPr>
              <a:defRPr>
                <a:solidFill>
                  <a:prstClr val="black"/>
                </a:solidFill>
              </a:defRPr>
            </a:lvl1pPr>
          </a:lstStyle>
          <a:p>
            <a:pPr>
              <a:defRPr/>
            </a:pPr>
            <a:endParaRPr lang="ja-JP" altLang="en-US"/>
          </a:p>
        </p:txBody>
      </p:sp>
      <p:sp>
        <p:nvSpPr>
          <p:cNvPr id="6" name="フッター プレースホルダ 5"/>
          <p:cNvSpPr>
            <a:spLocks noGrp="1"/>
          </p:cNvSpPr>
          <p:nvPr>
            <p:ph type="ftr" sz="quarter" idx="15"/>
          </p:nvPr>
        </p:nvSpPr>
        <p:spPr>
          <a:xfrm>
            <a:off x="3123653" y="6356387"/>
            <a:ext cx="2896695" cy="365125"/>
          </a:xfrm>
          <a:prstGeom prst="rect">
            <a:avLst/>
          </a:prstGeom>
        </p:spPr>
        <p:txBody>
          <a:bodyPr/>
          <a:lstStyle>
            <a:lvl1pPr>
              <a:defRPr>
                <a:solidFill>
                  <a:prstClr val="black"/>
                </a:solidFill>
              </a:defRPr>
            </a:lvl1pPr>
          </a:lstStyle>
          <a:p>
            <a:pPr>
              <a:defRPr/>
            </a:pPr>
            <a:endParaRPr lang="ja-JP" altLang="en-US"/>
          </a:p>
        </p:txBody>
      </p:sp>
      <p:sp>
        <p:nvSpPr>
          <p:cNvPr id="7" name="スライド番号プレースホルダ 6"/>
          <p:cNvSpPr>
            <a:spLocks noGrp="1"/>
          </p:cNvSpPr>
          <p:nvPr>
            <p:ph type="sldNum" sz="quarter" idx="16"/>
          </p:nvPr>
        </p:nvSpPr>
        <p:spPr>
          <a:xfrm>
            <a:off x="6553419" y="6356387"/>
            <a:ext cx="2133699" cy="365125"/>
          </a:xfrm>
          <a:prstGeom prst="rect">
            <a:avLst/>
          </a:prstGeom>
        </p:spPr>
        <p:txBody>
          <a:bodyPr/>
          <a:lstStyle>
            <a:lvl1pPr>
              <a:defRPr>
                <a:solidFill>
                  <a:prstClr val="black"/>
                </a:solidFill>
              </a:defRPr>
            </a:lvl1pPr>
          </a:lstStyle>
          <a:p>
            <a:pPr>
              <a:defRPr/>
            </a:pPr>
            <a:fld id="{BD4BBCED-D5C6-4754-B43B-5CCEEB0A883C}" type="slidenum">
              <a:rPr lang="ja-JP" altLang="en-US" smtClean="0"/>
              <a:pPr>
                <a:defRPr/>
              </a:pPr>
              <a:t>‹#›</a:t>
            </a:fld>
            <a:endParaRPr lang="ja-JP" altLang="en-US"/>
          </a:p>
        </p:txBody>
      </p:sp>
    </p:spTree>
    <p:extLst>
      <p:ext uri="{BB962C8B-B14F-4D97-AF65-F5344CB8AC3E}">
        <p14:creationId xmlns:p14="http://schemas.microsoft.com/office/powerpoint/2010/main" val="2215178787"/>
      </p:ext>
    </p:extLst>
  </p:cSld>
  <p:clrMapOvr>
    <a:masterClrMapping/>
  </p:clrMapOvr>
  <p:transition>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フッター プレースホルダー 2"/>
          <p:cNvSpPr>
            <a:spLocks noGrp="1"/>
          </p:cNvSpPr>
          <p:nvPr>
            <p:ph type="ftr" sz="quarter" idx="10"/>
          </p:nvPr>
        </p:nvSpPr>
        <p:spPr>
          <a:xfrm>
            <a:off x="3028953" y="6356357"/>
            <a:ext cx="3086100" cy="365125"/>
          </a:xfrm>
          <a:prstGeom prst="rect">
            <a:avLst/>
          </a:prstGeom>
        </p:spPr>
        <p:txBody>
          <a:bodyPr/>
          <a:lstStyle/>
          <a:p>
            <a:pPr>
              <a:defRPr/>
            </a:pPr>
            <a:endParaRPr lang="en-US" altLang="ja-JP"/>
          </a:p>
        </p:txBody>
      </p:sp>
      <p:sp>
        <p:nvSpPr>
          <p:cNvPr id="4" name="スライド番号プレースホルダー 3"/>
          <p:cNvSpPr>
            <a:spLocks noGrp="1"/>
          </p:cNvSpPr>
          <p:nvPr>
            <p:ph type="sldNum" sz="quarter" idx="11"/>
          </p:nvPr>
        </p:nvSpPr>
        <p:spPr>
          <a:xfrm>
            <a:off x="6457950" y="6356357"/>
            <a:ext cx="2057400" cy="365125"/>
          </a:xfrm>
          <a:prstGeom prst="rect">
            <a:avLst/>
          </a:prstGeom>
        </p:spPr>
        <p:txBody>
          <a:bodyPr/>
          <a:lstStyle/>
          <a:p>
            <a:pPr>
              <a:defRPr/>
            </a:pPr>
            <a:fld id="{FFDCE21E-3BF4-4A13-BE4A-B95BE9787BE2}" type="slidenum">
              <a:rPr lang="en-US" altLang="ja-JP" smtClean="0"/>
              <a:pPr>
                <a:defRPr/>
              </a:pPr>
              <a:t>‹#›</a:t>
            </a:fld>
            <a:endParaRPr lang="en-US" altLang="ja-JP"/>
          </a:p>
        </p:txBody>
      </p:sp>
      <p:sp>
        <p:nvSpPr>
          <p:cNvPr id="5" name="Rectangle 9"/>
          <p:cNvSpPr>
            <a:spLocks noChangeArrowheads="1"/>
          </p:cNvSpPr>
          <p:nvPr userDrawn="1"/>
        </p:nvSpPr>
        <p:spPr bwMode="auto">
          <a:xfrm>
            <a:off x="14346" y="476253"/>
            <a:ext cx="9144003" cy="77790"/>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Tree>
    <p:extLst>
      <p:ext uri="{BB962C8B-B14F-4D97-AF65-F5344CB8AC3E}">
        <p14:creationId xmlns:p14="http://schemas.microsoft.com/office/powerpoint/2010/main" val="38764258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85053" y="202878"/>
            <a:ext cx="8774310" cy="433196"/>
          </a:xfrm>
        </p:spPr>
        <p:txBody>
          <a:bodyPr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85348" y="6309324"/>
            <a:ext cx="8673897" cy="149143"/>
          </a:xfrm>
          <a:noFill/>
        </p:spPr>
        <p:txBody>
          <a:bodyPr wrap="squar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185350" y="3104969"/>
            <a:ext cx="1715213" cy="284052"/>
          </a:xfrm>
          <a:noFill/>
        </p:spPr>
        <p:txBody>
          <a:bodyPr wrap="none" lIns="0" tIns="0" rIns="0" bIns="0">
            <a:spAutoFit/>
          </a:bodyPr>
          <a:lstStyle>
            <a:lvl1pPr marL="0" indent="0">
              <a:spcBef>
                <a:spcPts val="0"/>
              </a:spcBef>
              <a:spcAft>
                <a:spcPts val="0"/>
              </a:spcAft>
              <a:buNone/>
              <a:defRPr sz="1846">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185051" y="3769295"/>
            <a:ext cx="1194238" cy="198837"/>
          </a:xfrm>
          <a:noFill/>
        </p:spPr>
        <p:txBody>
          <a:bodyPr wrap="none" lIns="0" tIns="0" rIns="0" bIns="0">
            <a:spAutoFit/>
          </a:bodyPr>
          <a:lstStyle>
            <a:lvl1pPr marL="0" indent="0">
              <a:spcBef>
                <a:spcPts val="0"/>
              </a:spcBef>
              <a:spcAft>
                <a:spcPts val="0"/>
              </a:spcAft>
              <a:buNone/>
              <a:defRPr sz="129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185051" y="4365108"/>
            <a:ext cx="1021113" cy="149143"/>
          </a:xfrm>
          <a:noFill/>
        </p:spPr>
        <p:txBody>
          <a:bodyPr wrap="non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184639" y="764706"/>
            <a:ext cx="8774723" cy="502161"/>
          </a:xfrm>
          <a:solidFill>
            <a:srgbClr val="99D6EC"/>
          </a:solidFill>
          <a:ln>
            <a:noFill/>
          </a:ln>
        </p:spPr>
        <p:txBody>
          <a:bodyPr vert="horz" wrap="square" lIns="216000" tIns="108000" rIns="216000" bIns="108000" rtlCol="0" anchor="t" anchorCtr="0">
            <a:spAutoFit/>
          </a:bodyPr>
          <a:lstStyle>
            <a:lvl1pPr>
              <a:defRPr lang="ja-JP" altLang="en-US" sz="1846" dirty="0">
                <a:latin typeface="Meiryo UI" panose="020B0604030504040204" pitchFamily="50" charset="-128"/>
                <a:ea typeface="Meiryo UI" panose="020B0604030504040204" pitchFamily="50" charset="-128"/>
                <a:cs typeface="Meiryo UI" panose="020B0604030504040204" pitchFamily="50" charset="-128"/>
              </a:defRPr>
            </a:lvl1pPr>
          </a:lstStyle>
          <a:p>
            <a:pPr marL="237397" lvl="0" indent="-237397">
              <a:spcBef>
                <a:spcPts val="554"/>
              </a:spcBef>
              <a:spcAft>
                <a:spcPts val="554"/>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804603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4" name="タイトル 1"/>
          <p:cNvSpPr>
            <a:spLocks noGrp="1"/>
          </p:cNvSpPr>
          <p:nvPr>
            <p:ph type="title"/>
          </p:nvPr>
        </p:nvSpPr>
        <p:spPr>
          <a:xfrm>
            <a:off x="722315" y="4406918"/>
            <a:ext cx="7772400" cy="1362075"/>
          </a:xfrm>
        </p:spPr>
        <p:txBody>
          <a:bodyPr anchor="t"/>
          <a:lstStyle>
            <a:lvl1pPr algn="l">
              <a:defRPr sz="3207" b="1" cap="all"/>
            </a:lvl1pPr>
          </a:lstStyle>
          <a:p>
            <a:r>
              <a:rPr lang="ja-JP" altLang="en-US"/>
              <a:t>マスタ タイトルの書式設定</a:t>
            </a:r>
          </a:p>
        </p:txBody>
      </p:sp>
      <p:sp>
        <p:nvSpPr>
          <p:cNvPr id="1055" name="テキスト プレースホルダ 2"/>
          <p:cNvSpPr>
            <a:spLocks noGrp="1"/>
          </p:cNvSpPr>
          <p:nvPr>
            <p:ph type="body" idx="1"/>
          </p:nvPr>
        </p:nvSpPr>
        <p:spPr>
          <a:xfrm>
            <a:off x="722315" y="2906713"/>
            <a:ext cx="7772400" cy="1500187"/>
          </a:xfrm>
        </p:spPr>
        <p:txBody>
          <a:bodyPr anchor="b"/>
          <a:lstStyle>
            <a:lvl1pPr marL="0" indent="0">
              <a:buNone/>
              <a:defRPr sz="1603"/>
            </a:lvl1pPr>
            <a:lvl2pPr marL="366484" indent="0">
              <a:buNone/>
              <a:defRPr sz="1443"/>
            </a:lvl2pPr>
            <a:lvl3pPr marL="732967" indent="0">
              <a:buNone/>
              <a:defRPr sz="1282"/>
            </a:lvl3pPr>
            <a:lvl4pPr marL="1099452" indent="0">
              <a:buNone/>
              <a:defRPr sz="1122"/>
            </a:lvl4pPr>
            <a:lvl5pPr marL="1465935" indent="0">
              <a:buNone/>
              <a:defRPr sz="1122"/>
            </a:lvl5pPr>
            <a:lvl6pPr marL="1832419" indent="0">
              <a:buNone/>
              <a:defRPr sz="1122"/>
            </a:lvl6pPr>
            <a:lvl7pPr marL="2198903" indent="0">
              <a:buNone/>
              <a:defRPr sz="1122"/>
            </a:lvl7pPr>
            <a:lvl8pPr marL="2565387" indent="0">
              <a:buNone/>
              <a:defRPr sz="1122"/>
            </a:lvl8pPr>
            <a:lvl9pPr marL="2931871" indent="0">
              <a:buNone/>
              <a:defRPr sz="1122"/>
            </a:lvl9pPr>
          </a:lstStyle>
          <a:p>
            <a:pPr lvl="0"/>
            <a:r>
              <a:rPr lang="ja-JP" altLang="en-US"/>
              <a:t>マスタ テキストの書式設定</a:t>
            </a:r>
          </a:p>
        </p:txBody>
      </p:sp>
      <p:sp>
        <p:nvSpPr>
          <p:cNvPr id="105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8" name="Rectangle 6"/>
          <p:cNvSpPr>
            <a:spLocks noGrp="1" noChangeArrowheads="1"/>
          </p:cNvSpPr>
          <p:nvPr>
            <p:ph type="sldNum" sz="quarter" idx="12"/>
          </p:nvPr>
        </p:nvSpPr>
        <p:spPr>
          <a:ln/>
        </p:spPr>
        <p:txBody>
          <a:bodyPr/>
          <a:lstStyle>
            <a:lvl1pPr>
              <a:defRPr/>
            </a:lvl1pPr>
          </a:lstStyle>
          <a:p>
            <a:pPr>
              <a:defRPr/>
            </a:pPr>
            <a:fld id="{44CBEC68-9DEB-4C60-BE8A-801151F8292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69470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60" name="タイトル 1"/>
          <p:cNvSpPr>
            <a:spLocks noGrp="1"/>
          </p:cNvSpPr>
          <p:nvPr>
            <p:ph type="title"/>
          </p:nvPr>
        </p:nvSpPr>
        <p:spPr/>
        <p:txBody>
          <a:bodyPr/>
          <a:lstStyle/>
          <a:p>
            <a:r>
              <a:rPr lang="ja-JP" altLang="en-US"/>
              <a:t>マスタ タイトルの書式設定</a:t>
            </a:r>
          </a:p>
        </p:txBody>
      </p:sp>
      <p:sp>
        <p:nvSpPr>
          <p:cNvPr id="1061" name="コンテンツ プレースホルダ 2"/>
          <p:cNvSpPr>
            <a:spLocks noGrp="1"/>
          </p:cNvSpPr>
          <p:nvPr>
            <p:ph sz="half" idx="1"/>
          </p:nvPr>
        </p:nvSpPr>
        <p:spPr>
          <a:xfrm>
            <a:off x="457201"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2" name="コンテンツ プレースホルダ 3"/>
          <p:cNvSpPr>
            <a:spLocks noGrp="1"/>
          </p:cNvSpPr>
          <p:nvPr>
            <p:ph sz="half" idx="2"/>
          </p:nvPr>
        </p:nvSpPr>
        <p:spPr>
          <a:xfrm>
            <a:off x="4648200"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6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65" name="Rectangle 6"/>
          <p:cNvSpPr>
            <a:spLocks noGrp="1" noChangeArrowheads="1"/>
          </p:cNvSpPr>
          <p:nvPr>
            <p:ph type="sldNum" sz="quarter" idx="12"/>
          </p:nvPr>
        </p:nvSpPr>
        <p:spPr>
          <a:ln/>
        </p:spPr>
        <p:txBody>
          <a:bodyPr/>
          <a:lstStyle>
            <a:lvl1pPr>
              <a:defRPr/>
            </a:lvl1pPr>
          </a:lstStyle>
          <a:p>
            <a:pPr>
              <a:defRPr/>
            </a:pPr>
            <a:fld id="{710C6BAB-626E-4CB7-840A-8796CC8C138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6947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8" name="タイトル 1"/>
          <p:cNvSpPr>
            <a:spLocks noGrp="1"/>
          </p:cNvSpPr>
          <p:nvPr>
            <p:ph type="title"/>
          </p:nvPr>
        </p:nvSpPr>
        <p:spPr>
          <a:xfrm>
            <a:off x="457201" y="274638"/>
            <a:ext cx="8229600" cy="1143000"/>
          </a:xfrm>
        </p:spPr>
        <p:txBody>
          <a:bodyPr/>
          <a:lstStyle>
            <a:lvl1pPr>
              <a:defRPr/>
            </a:lvl1pPr>
          </a:lstStyle>
          <a:p>
            <a:r>
              <a:rPr lang="ja-JP" altLang="en-US"/>
              <a:t>マスタ タイトルの書式設定</a:t>
            </a:r>
          </a:p>
        </p:txBody>
      </p:sp>
      <p:sp>
        <p:nvSpPr>
          <p:cNvPr id="1069" name="テキスト プレースホルダ 2"/>
          <p:cNvSpPr>
            <a:spLocks noGrp="1"/>
          </p:cNvSpPr>
          <p:nvPr>
            <p:ph type="body" idx="1"/>
          </p:nvPr>
        </p:nvSpPr>
        <p:spPr>
          <a:xfrm>
            <a:off x="457202" y="1535113"/>
            <a:ext cx="4040188"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0" name="コンテンツ プレースホルダ 3"/>
          <p:cNvSpPr>
            <a:spLocks noGrp="1"/>
          </p:cNvSpPr>
          <p:nvPr>
            <p:ph sz="half" idx="2"/>
          </p:nvPr>
        </p:nvSpPr>
        <p:spPr>
          <a:xfrm>
            <a:off x="457202" y="2174875"/>
            <a:ext cx="4040188"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1" name="テキスト プレースホルダ 4"/>
          <p:cNvSpPr>
            <a:spLocks noGrp="1"/>
          </p:cNvSpPr>
          <p:nvPr>
            <p:ph type="body" sz="quarter" idx="3"/>
          </p:nvPr>
        </p:nvSpPr>
        <p:spPr>
          <a:xfrm>
            <a:off x="4645030" y="1535113"/>
            <a:ext cx="4041775"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2" name="コンテンツ プレースホルダ 5"/>
          <p:cNvSpPr>
            <a:spLocks noGrp="1"/>
          </p:cNvSpPr>
          <p:nvPr>
            <p:ph sz="quarter" idx="4"/>
          </p:nvPr>
        </p:nvSpPr>
        <p:spPr>
          <a:xfrm>
            <a:off x="4645030" y="2174875"/>
            <a:ext cx="4041775"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5" name="Rectangle 6"/>
          <p:cNvSpPr>
            <a:spLocks noGrp="1" noChangeArrowheads="1"/>
          </p:cNvSpPr>
          <p:nvPr>
            <p:ph type="sldNum" sz="quarter" idx="12"/>
          </p:nvPr>
        </p:nvSpPr>
        <p:spPr>
          <a:ln/>
        </p:spPr>
        <p:txBody>
          <a:bodyPr/>
          <a:lstStyle>
            <a:lvl1pPr>
              <a:defRPr/>
            </a:lvl1pPr>
          </a:lstStyle>
          <a:p>
            <a:pPr>
              <a:defRPr/>
            </a:pPr>
            <a:fld id="{C90D7490-9247-4156-917A-C704A20D420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7109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lstStyle/>
          <a:p>
            <a:r>
              <a:rPr lang="ja-JP" altLang="en-US"/>
              <a:t>マスタ タイトルの書式設定</a:t>
            </a:r>
          </a:p>
        </p:txBody>
      </p:sp>
      <p:sp>
        <p:nvSpPr>
          <p:cNvPr id="1079"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0"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1" name="Rectangle 6"/>
          <p:cNvSpPr>
            <a:spLocks noGrp="1" noChangeArrowheads="1"/>
          </p:cNvSpPr>
          <p:nvPr>
            <p:ph type="sldNum" sz="quarter" idx="12"/>
          </p:nvPr>
        </p:nvSpPr>
        <p:spPr>
          <a:ln/>
        </p:spPr>
        <p:txBody>
          <a:bodyPr/>
          <a:lstStyle>
            <a:lvl1pPr>
              <a:defRPr/>
            </a:lvl1pPr>
          </a:lstStyle>
          <a:p>
            <a:pPr>
              <a:defRPr/>
            </a:pPr>
            <a:fld id="{7EE2D0A3-2364-42EA-809E-B87D9E48F11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8488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8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6" name="Rectangle 6"/>
          <p:cNvSpPr>
            <a:spLocks noGrp="1" noChangeArrowheads="1"/>
          </p:cNvSpPr>
          <p:nvPr>
            <p:ph type="sldNum" sz="quarter" idx="12"/>
          </p:nvPr>
        </p:nvSpPr>
        <p:spPr>
          <a:ln/>
        </p:spPr>
        <p:txBody>
          <a:bodyPr/>
          <a:lstStyle>
            <a:lvl1pPr>
              <a:defRPr/>
            </a:lvl1pPr>
          </a:lstStyle>
          <a:p>
            <a:pPr>
              <a:defRPr/>
            </a:pPr>
            <a:fld id="{DC3BD844-ADED-4931-9D1C-7D99ACB61C8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08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9" name="タイトル 1"/>
          <p:cNvSpPr>
            <a:spLocks noGrp="1"/>
          </p:cNvSpPr>
          <p:nvPr>
            <p:ph type="title"/>
          </p:nvPr>
        </p:nvSpPr>
        <p:spPr>
          <a:xfrm>
            <a:off x="457208" y="273050"/>
            <a:ext cx="3008313" cy="1162050"/>
          </a:xfrm>
        </p:spPr>
        <p:txBody>
          <a:bodyPr anchor="b"/>
          <a:lstStyle>
            <a:lvl1pPr algn="l">
              <a:defRPr sz="1603" b="1"/>
            </a:lvl1pPr>
          </a:lstStyle>
          <a:p>
            <a:r>
              <a:rPr lang="ja-JP" altLang="en-US"/>
              <a:t>マスタ タイトルの書式設定</a:t>
            </a:r>
          </a:p>
        </p:txBody>
      </p:sp>
      <p:sp>
        <p:nvSpPr>
          <p:cNvPr id="1090" name="コンテンツ プレースホルダ 2"/>
          <p:cNvSpPr>
            <a:spLocks noGrp="1"/>
          </p:cNvSpPr>
          <p:nvPr>
            <p:ph idx="1"/>
          </p:nvPr>
        </p:nvSpPr>
        <p:spPr>
          <a:xfrm>
            <a:off x="3575052" y="273060"/>
            <a:ext cx="5111750" cy="5853113"/>
          </a:xfrm>
        </p:spPr>
        <p:txBody>
          <a:bodyPr/>
          <a:lstStyle>
            <a:lvl1pPr>
              <a:defRPr sz="2565"/>
            </a:lvl1pPr>
            <a:lvl2pPr>
              <a:defRPr sz="2244"/>
            </a:lvl2pPr>
            <a:lvl3pPr>
              <a:defRPr sz="1924"/>
            </a:lvl3pPr>
            <a:lvl4pPr>
              <a:defRPr sz="1603"/>
            </a:lvl4pPr>
            <a:lvl5pPr>
              <a:defRPr sz="1603"/>
            </a:lvl5pPr>
            <a:lvl6pPr>
              <a:defRPr sz="1603"/>
            </a:lvl6pPr>
            <a:lvl7pPr>
              <a:defRPr sz="1603"/>
            </a:lvl7pPr>
            <a:lvl8pPr>
              <a:defRPr sz="1603"/>
            </a:lvl8pPr>
            <a:lvl9pPr>
              <a:defRPr sz="160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1" name="テキスト プレースホルダ 3"/>
          <p:cNvSpPr>
            <a:spLocks noGrp="1"/>
          </p:cNvSpPr>
          <p:nvPr>
            <p:ph type="body" sz="half" idx="2"/>
          </p:nvPr>
        </p:nvSpPr>
        <p:spPr>
          <a:xfrm>
            <a:off x="457208" y="1435103"/>
            <a:ext cx="3008313" cy="4691063"/>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09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9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94" name="Rectangle 6"/>
          <p:cNvSpPr>
            <a:spLocks noGrp="1" noChangeArrowheads="1"/>
          </p:cNvSpPr>
          <p:nvPr>
            <p:ph type="sldNum" sz="quarter" idx="12"/>
          </p:nvPr>
        </p:nvSpPr>
        <p:spPr>
          <a:ln/>
        </p:spPr>
        <p:txBody>
          <a:bodyPr/>
          <a:lstStyle>
            <a:lvl1pPr>
              <a:defRPr/>
            </a:lvl1pPr>
          </a:lstStyle>
          <a:p>
            <a:pPr>
              <a:defRPr/>
            </a:pPr>
            <a:fld id="{3B7F6FCD-B9BE-4CA6-B46A-58933928216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8632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7" name="タイトル 1"/>
          <p:cNvSpPr>
            <a:spLocks noGrp="1"/>
          </p:cNvSpPr>
          <p:nvPr>
            <p:ph type="title"/>
          </p:nvPr>
        </p:nvSpPr>
        <p:spPr>
          <a:xfrm>
            <a:off x="1792288" y="4800600"/>
            <a:ext cx="5486400" cy="566738"/>
          </a:xfrm>
        </p:spPr>
        <p:txBody>
          <a:bodyPr anchor="b"/>
          <a:lstStyle>
            <a:lvl1pPr algn="l">
              <a:defRPr sz="1603" b="1"/>
            </a:lvl1pPr>
          </a:lstStyle>
          <a:p>
            <a:r>
              <a:rPr lang="ja-JP" altLang="en-US"/>
              <a:t>マスタ タイトルの書式設定</a:t>
            </a:r>
          </a:p>
        </p:txBody>
      </p:sp>
      <p:sp>
        <p:nvSpPr>
          <p:cNvPr id="1098" name="図プレースホルダ 2"/>
          <p:cNvSpPr>
            <a:spLocks noGrp="1"/>
          </p:cNvSpPr>
          <p:nvPr>
            <p:ph type="pic" idx="1"/>
          </p:nvPr>
        </p:nvSpPr>
        <p:spPr>
          <a:xfrm>
            <a:off x="1792288" y="612775"/>
            <a:ext cx="5486400" cy="4114800"/>
          </a:xfrm>
        </p:spPr>
        <p:txBody>
          <a:bodyPr/>
          <a:lstStyle>
            <a:lvl1pPr marL="0" indent="0">
              <a:buNone/>
              <a:defRPr sz="2565"/>
            </a:lvl1pPr>
            <a:lvl2pPr marL="366484" indent="0">
              <a:buNone/>
              <a:defRPr sz="2244"/>
            </a:lvl2pPr>
            <a:lvl3pPr marL="732967" indent="0">
              <a:buNone/>
              <a:defRPr sz="1924"/>
            </a:lvl3pPr>
            <a:lvl4pPr marL="1099452" indent="0">
              <a:buNone/>
              <a:defRPr sz="1603"/>
            </a:lvl4pPr>
            <a:lvl5pPr marL="1465935" indent="0">
              <a:buNone/>
              <a:defRPr sz="1603"/>
            </a:lvl5pPr>
            <a:lvl6pPr marL="1832419" indent="0">
              <a:buNone/>
              <a:defRPr sz="1603"/>
            </a:lvl6pPr>
            <a:lvl7pPr marL="2198903" indent="0">
              <a:buNone/>
              <a:defRPr sz="1603"/>
            </a:lvl7pPr>
            <a:lvl8pPr marL="2565387" indent="0">
              <a:buNone/>
              <a:defRPr sz="1603"/>
            </a:lvl8pPr>
            <a:lvl9pPr marL="2931871" indent="0">
              <a:buNone/>
              <a:defRPr sz="1603"/>
            </a:lvl9pPr>
          </a:lstStyle>
          <a:p>
            <a:pPr lvl="0"/>
            <a:endParaRPr lang="ja-JP" altLang="en-US" noProof="0"/>
          </a:p>
        </p:txBody>
      </p:sp>
      <p:sp>
        <p:nvSpPr>
          <p:cNvPr id="1099" name="テキスト プレースホルダ 3"/>
          <p:cNvSpPr>
            <a:spLocks noGrp="1"/>
          </p:cNvSpPr>
          <p:nvPr>
            <p:ph type="body" sz="half" idx="2"/>
          </p:nvPr>
        </p:nvSpPr>
        <p:spPr>
          <a:xfrm>
            <a:off x="1792288" y="5367338"/>
            <a:ext cx="5486400" cy="804862"/>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10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2" name="Rectangle 6"/>
          <p:cNvSpPr>
            <a:spLocks noGrp="1" noChangeArrowheads="1"/>
          </p:cNvSpPr>
          <p:nvPr>
            <p:ph type="sldNum" sz="quarter" idx="12"/>
          </p:nvPr>
        </p:nvSpPr>
        <p:spPr>
          <a:ln/>
        </p:spPr>
        <p:txBody>
          <a:bodyPr/>
          <a:lstStyle>
            <a:lvl1pPr>
              <a:defRPr/>
            </a:lvl1pPr>
          </a:lstStyle>
          <a:p>
            <a:pPr>
              <a:defRPr/>
            </a:pPr>
            <a:fld id="{6B223170-CFB2-4A9A-BF43-8D94156EE22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190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3.xml"/><Relationship Id="rId3" Type="http://schemas.openxmlformats.org/officeDocument/2006/relationships/slideLayout" Target="../slideLayouts/slideLayout16.xml"/><Relationship Id="rId21" Type="http://schemas.openxmlformats.org/officeDocument/2006/relationships/image" Target="../media/image8.png"/><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1.emf"/><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image" Target="../media/image5.wmf"/><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image" Target="../media/image10.png"/><Relationship Id="rId10" Type="http://schemas.openxmlformats.org/officeDocument/2006/relationships/slideLayout" Target="../slideLayouts/slideLayout23.xml"/><Relationship Id="rId19" Type="http://schemas.openxmlformats.org/officeDocument/2006/relationships/oleObject" Target="../embeddings/oleObject2.bin"/><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6E427EF-D41C-CF6D-B24B-DA51799F597B}"/>
              </a:ext>
            </a:extLst>
          </p:cNvPr>
          <p:cNvGraphicFramePr>
            <a:graphicFrameLocks noChangeAspect="1"/>
          </p:cNvGraphicFramePr>
          <p:nvPr userDrawn="1">
            <p:custDataLst>
              <p:tags r:id="rId15"/>
            </p:custDataLst>
            <p:extLst>
              <p:ext uri="{D42A27DB-BD31-4B8C-83A1-F6EECF244321}">
                <p14:modId xmlns:p14="http://schemas.microsoft.com/office/powerpoint/2010/main" val="15176702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6" imgW="639" imgH="639" progId="TCLayout.ActiveDocument.1">
                  <p:embed/>
                </p:oleObj>
              </mc:Choice>
              <mc:Fallback>
                <p:oleObj name="think-cellスライド" r:id="rId16" imgW="639" imgH="639" progId="TCLayout.ActiveDocument.1">
                  <p:embed/>
                  <p:pic>
                    <p:nvPicPr>
                      <p:cNvPr id="4" name="think-cell data - do not delete" hidden="1">
                        <a:extLst>
                          <a:ext uri="{FF2B5EF4-FFF2-40B4-BE49-F238E27FC236}">
                            <a16:creationId xmlns:a16="http://schemas.microsoft.com/office/drawing/2014/main" id="{56E427EF-D41C-CF6D-B24B-DA51799F597B}"/>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pic>
        <p:nvPicPr>
          <p:cNvPr id="11" name="Picture 9" descr="mlit_top">
            <a:extLst>
              <a:ext uri="{FF2B5EF4-FFF2-40B4-BE49-F238E27FC236}">
                <a16:creationId xmlns:a16="http://schemas.microsoft.com/office/drawing/2014/main" id="{93A99F05-929A-E802-361E-C507138112C3}"/>
              </a:ext>
            </a:extLst>
          </p:cNvPr>
          <p:cNvPicPr>
            <a:picLocks noChangeAspect="1" noChangeArrowheads="1"/>
          </p:cNvPicPr>
          <p:nvPr userDrawn="1"/>
        </p:nvPicPr>
        <p:blipFill>
          <a:blip r:embed="rId18"/>
          <a:srcRect t="26801" b="65286"/>
          <a:stretch>
            <a:fillRect/>
          </a:stretch>
        </p:blipFill>
        <p:spPr>
          <a:xfrm>
            <a:off x="0" y="476250"/>
            <a:ext cx="9144000" cy="69850"/>
          </a:xfrm>
          <a:prstGeom prst="rect">
            <a:avLst/>
          </a:prstGeom>
          <a:noFill/>
          <a:ln>
            <a:noFill/>
          </a:ln>
        </p:spPr>
      </p:pic>
      <p:grpSp>
        <p:nvGrpSpPr>
          <p:cNvPr id="12" name="Group 17">
            <a:extLst>
              <a:ext uri="{FF2B5EF4-FFF2-40B4-BE49-F238E27FC236}">
                <a16:creationId xmlns:a16="http://schemas.microsoft.com/office/drawing/2014/main" id="{88EAC5B7-CA86-6D04-5BA0-970934499D9A}"/>
              </a:ext>
            </a:extLst>
          </p:cNvPr>
          <p:cNvGrpSpPr/>
          <p:nvPr userDrawn="1"/>
        </p:nvGrpSpPr>
        <p:grpSpPr>
          <a:xfrm>
            <a:off x="0" y="2"/>
            <a:ext cx="9144000" cy="504825"/>
            <a:chOff x="0" y="0"/>
            <a:chExt cx="5760" cy="318"/>
          </a:xfrm>
        </p:grpSpPr>
        <p:pic>
          <p:nvPicPr>
            <p:cNvPr id="13" name="Picture 11" descr="mlit_top">
              <a:extLst>
                <a:ext uri="{FF2B5EF4-FFF2-40B4-BE49-F238E27FC236}">
                  <a16:creationId xmlns:a16="http://schemas.microsoft.com/office/drawing/2014/main" id="{04833B29-5130-0B48-E556-4455998AE04F}"/>
                </a:ext>
              </a:extLst>
            </p:cNvPr>
            <p:cNvPicPr>
              <a:picLocks noChangeAspect="1" noChangeArrowheads="1"/>
            </p:cNvPicPr>
            <p:nvPr userDrawn="1"/>
          </p:nvPicPr>
          <p:blipFill>
            <a:blip r:embed="rId19"/>
            <a:srcRect r="66945" b="42805"/>
            <a:stretch>
              <a:fillRect/>
            </a:stretch>
          </p:blipFill>
          <p:spPr>
            <a:xfrm>
              <a:off x="3856" y="0"/>
              <a:ext cx="1904" cy="318"/>
            </a:xfrm>
            <a:prstGeom prst="rect">
              <a:avLst/>
            </a:prstGeom>
            <a:noFill/>
            <a:ln>
              <a:noFill/>
            </a:ln>
          </p:spPr>
        </p:pic>
        <p:pic>
          <p:nvPicPr>
            <p:cNvPr id="14" name="Picture 16" descr="mlit_top">
              <a:extLst>
                <a:ext uri="{FF2B5EF4-FFF2-40B4-BE49-F238E27FC236}">
                  <a16:creationId xmlns:a16="http://schemas.microsoft.com/office/drawing/2014/main" id="{E333B2F4-F09B-D0C6-E454-64744D509F7A}"/>
                </a:ext>
              </a:extLst>
            </p:cNvPr>
            <p:cNvPicPr>
              <a:picLocks noChangeAspect="1" noChangeArrowheads="1"/>
            </p:cNvPicPr>
            <p:nvPr userDrawn="1"/>
          </p:nvPicPr>
          <p:blipFill>
            <a:blip r:embed="rId20"/>
            <a:srcRect l="50000" b="42805"/>
            <a:stretch>
              <a:fillRect/>
            </a:stretch>
          </p:blipFill>
          <p:spPr>
            <a:xfrm>
              <a:off x="1043" y="0"/>
              <a:ext cx="2880" cy="318"/>
            </a:xfrm>
            <a:prstGeom prst="rect">
              <a:avLst/>
            </a:prstGeom>
            <a:noFill/>
            <a:ln>
              <a:noFill/>
            </a:ln>
          </p:spPr>
        </p:pic>
        <p:pic>
          <p:nvPicPr>
            <p:cNvPr id="15" name="Picture 10" descr="mlit_top">
              <a:extLst>
                <a:ext uri="{FF2B5EF4-FFF2-40B4-BE49-F238E27FC236}">
                  <a16:creationId xmlns:a16="http://schemas.microsoft.com/office/drawing/2014/main" id="{8AFEDC7E-8C95-5771-E6BF-B43B616C4984}"/>
                </a:ext>
              </a:extLst>
            </p:cNvPr>
            <p:cNvPicPr>
              <a:picLocks noChangeAspect="1" noChangeArrowheads="1"/>
            </p:cNvPicPr>
            <p:nvPr userDrawn="1"/>
          </p:nvPicPr>
          <p:blipFill>
            <a:blip r:embed="rId20"/>
            <a:srcRect l="68906" b="42805"/>
            <a:stretch>
              <a:fillRect/>
            </a:stretch>
          </p:blipFill>
          <p:spPr>
            <a:xfrm>
              <a:off x="0" y="0"/>
              <a:ext cx="1791" cy="318"/>
            </a:xfrm>
            <a:prstGeom prst="rect">
              <a:avLst/>
            </a:prstGeom>
            <a:noFill/>
            <a:ln>
              <a:noFill/>
            </a:ln>
          </p:spPr>
        </p:pic>
      </p:grpSp>
      <p:sp>
        <p:nvSpPr>
          <p:cNvPr id="1025" name="Rectangle 3"/>
          <p:cNvSpPr>
            <a:spLocks noGrp="1" noChangeArrowheads="1"/>
          </p:cNvSpPr>
          <p:nvPr userDrawn="1">
            <p:ph type="body" idx="1"/>
          </p:nvPr>
        </p:nvSpPr>
        <p:spPr>
          <a:xfrm>
            <a:off x="457201"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4"/>
          <p:cNvSpPr>
            <a:spLocks noGrp="1" noChangeArrowheads="1"/>
          </p:cNvSpPr>
          <p:nvPr userDrawn="1">
            <p:ph type="dt" sz="half" idx="2"/>
          </p:nvPr>
        </p:nvSpPr>
        <p:spPr>
          <a:xfrm>
            <a:off x="457201"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22" smtClean="0"/>
            </a:lvl1pPr>
          </a:lstStyle>
          <a:p>
            <a:pPr>
              <a:defRPr/>
            </a:pPr>
            <a:endParaRPr lang="en-US" altLang="ja-JP">
              <a:solidFill>
                <a:srgbClr val="000000"/>
              </a:solidFill>
            </a:endParaRPr>
          </a:p>
        </p:txBody>
      </p:sp>
      <p:sp>
        <p:nvSpPr>
          <p:cNvPr id="1027" name="Rectangle 5"/>
          <p:cNvSpPr>
            <a:spLocks noGrp="1" noChangeArrowheads="1"/>
          </p:cNvSpPr>
          <p:nvPr userDrawn="1">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22" smtClean="0"/>
            </a:lvl1pPr>
          </a:lstStyle>
          <a:p>
            <a:pPr>
              <a:defRPr/>
            </a:pPr>
            <a:endParaRPr lang="en-US" altLang="ja-JP">
              <a:solidFill>
                <a:srgbClr val="000000"/>
              </a:solidFill>
            </a:endParaRPr>
          </a:p>
        </p:txBody>
      </p:sp>
      <p:sp>
        <p:nvSpPr>
          <p:cNvPr id="1028" name="Rectangle 6"/>
          <p:cNvSpPr>
            <a:spLocks noGrp="1" noChangeArrowheads="1"/>
          </p:cNvSpPr>
          <p:nvPr userDrawn="1">
            <p:ph type="sldNum" sz="quarter" idx="4"/>
          </p:nvPr>
        </p:nvSpPr>
        <p:spPr>
          <a:xfrm>
            <a:off x="7010401"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22" smtClean="0"/>
            </a:lvl1pPr>
          </a:lstStyle>
          <a:p>
            <a:pPr>
              <a:defRPr/>
            </a:pPr>
            <a:fld id="{F2E6CC7F-0DBF-4D79-A2FB-E9980C3BFED0}" type="slidenum">
              <a:rPr lang="en-US" altLang="ja-JP">
                <a:solidFill>
                  <a:srgbClr val="000000"/>
                </a:solidFill>
              </a:rPr>
              <a:pPr>
                <a:defRPr/>
              </a:pPr>
              <a:t>‹#›</a:t>
            </a:fld>
            <a:endParaRPr lang="en-US" altLang="ja-JP">
              <a:solidFill>
                <a:srgbClr val="000000"/>
              </a:solidFill>
            </a:endParaRPr>
          </a:p>
        </p:txBody>
      </p:sp>
      <p:sp>
        <p:nvSpPr>
          <p:cNvPr id="1035" name="Rectangle 2"/>
          <p:cNvSpPr>
            <a:spLocks noGrp="1" noChangeArrowheads="1"/>
          </p:cNvSpPr>
          <p:nvPr userDrawn="1">
            <p:ph type="title"/>
          </p:nvPr>
        </p:nvSpPr>
        <p:spPr>
          <a:xfrm>
            <a:off x="9" y="0"/>
            <a:ext cx="7019925"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 name="Picture 14">
            <a:extLst>
              <a:ext uri="{FF2B5EF4-FFF2-40B4-BE49-F238E27FC236}">
                <a16:creationId xmlns:a16="http://schemas.microsoft.com/office/drawing/2014/main" id="{6696534F-0C30-3536-D015-CA7A3407B395}"/>
              </a:ext>
            </a:extLst>
          </p:cNvPr>
          <p:cNvPicPr>
            <a:picLocks noChangeAspect="1" noChangeArrowheads="1"/>
          </p:cNvPicPr>
          <p:nvPr userDrawn="1"/>
        </p:nvPicPr>
        <p:blipFill>
          <a:blip r:embed="rId21" cstate="print">
            <a:extLst>
              <a:ext uri="{28A0092B-C50C-407E-A947-70E740481C1C}">
                <a14:useLocalDpi xmlns:a14="http://schemas.microsoft.com/office/drawing/2010/main"/>
              </a:ext>
            </a:extLst>
          </a:blip>
          <a:srcRect t="3670"/>
          <a:stretch>
            <a:fillRect/>
          </a:stretch>
        </p:blipFill>
        <p:spPr bwMode="auto">
          <a:xfrm>
            <a:off x="7593015" y="4"/>
            <a:ext cx="1550987" cy="333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3665732"/>
      </p:ext>
    </p:extLst>
  </p:cSld>
  <p:clrMap bg1="lt1" tx1="dk1" bg2="lt2" tx2="dk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 id="2147484133" r:id="rId13"/>
  </p:sldLayoutIdLst>
  <p:hf hdr="0" ftr="0" dt="0"/>
  <p:txStyles>
    <p:titleStyle>
      <a:lvl1pPr algn="l" rtl="0" eaLnBrk="0" fontAlgn="base" hangingPunct="0">
        <a:spcBef>
          <a:spcPct val="0"/>
        </a:spcBef>
        <a:spcAft>
          <a:spcPct val="0"/>
        </a:spcAft>
        <a:defRPr kumimoji="1" sz="2244">
          <a:solidFill>
            <a:srgbClr val="4087C8"/>
          </a:solidFill>
          <a:latin typeface="+mj-lt"/>
          <a:ea typeface="+mj-ea"/>
          <a:cs typeface="+mj-cs"/>
        </a:defRPr>
      </a:lvl1pPr>
      <a:lvl2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5pPr>
      <a:lvl6pPr marL="366484"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6pPr>
      <a:lvl7pPr marL="732967"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7pPr>
      <a:lvl8pPr marL="1099452"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8pPr>
      <a:lvl9pPr marL="1465935"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9pPr>
    </p:titleStyle>
    <p:bodyStyle>
      <a:lvl1pPr marL="274863" indent="-274863" algn="l" rtl="0" eaLnBrk="0" fontAlgn="base" hangingPunct="0">
        <a:spcBef>
          <a:spcPct val="20000"/>
        </a:spcBef>
        <a:spcAft>
          <a:spcPct val="0"/>
        </a:spcAft>
        <a:buChar char="•"/>
        <a:defRPr kumimoji="1" sz="2565">
          <a:solidFill>
            <a:schemeClr val="tx1"/>
          </a:solidFill>
          <a:latin typeface="+mn-lt"/>
          <a:ea typeface="+mn-ea"/>
          <a:cs typeface="+mn-cs"/>
        </a:defRPr>
      </a:lvl1pPr>
      <a:lvl2pPr marL="595536" indent="-229052" algn="l" rtl="0" eaLnBrk="0" fontAlgn="base" hangingPunct="0">
        <a:spcBef>
          <a:spcPct val="20000"/>
        </a:spcBef>
        <a:spcAft>
          <a:spcPct val="0"/>
        </a:spcAft>
        <a:buChar char="–"/>
        <a:defRPr kumimoji="1" sz="2244">
          <a:solidFill>
            <a:schemeClr val="tx1"/>
          </a:solidFill>
          <a:latin typeface="+mn-lt"/>
          <a:ea typeface="+mn-ea"/>
        </a:defRPr>
      </a:lvl2pPr>
      <a:lvl3pPr marL="916210" indent="-183242" algn="l" rtl="0" eaLnBrk="0" fontAlgn="base" hangingPunct="0">
        <a:spcBef>
          <a:spcPct val="20000"/>
        </a:spcBef>
        <a:spcAft>
          <a:spcPct val="0"/>
        </a:spcAft>
        <a:buChar char="•"/>
        <a:defRPr kumimoji="1" sz="1924">
          <a:solidFill>
            <a:schemeClr val="tx1"/>
          </a:solidFill>
          <a:latin typeface="+mn-lt"/>
          <a:ea typeface="+mn-ea"/>
        </a:defRPr>
      </a:lvl3pPr>
      <a:lvl4pPr marL="1282694" indent="-183242" algn="l" rtl="0" eaLnBrk="0" fontAlgn="base" hangingPunct="0">
        <a:spcBef>
          <a:spcPct val="20000"/>
        </a:spcBef>
        <a:spcAft>
          <a:spcPct val="0"/>
        </a:spcAft>
        <a:buChar char="–"/>
        <a:defRPr kumimoji="1" sz="1603">
          <a:solidFill>
            <a:schemeClr val="tx1"/>
          </a:solidFill>
          <a:latin typeface="+mn-lt"/>
          <a:ea typeface="+mn-ea"/>
        </a:defRPr>
      </a:lvl4pPr>
      <a:lvl5pPr marL="1649177" indent="-183242" algn="l" rtl="0" eaLnBrk="0" fontAlgn="base" hangingPunct="0">
        <a:spcBef>
          <a:spcPct val="20000"/>
        </a:spcBef>
        <a:spcAft>
          <a:spcPct val="0"/>
        </a:spcAft>
        <a:buChar char="»"/>
        <a:defRPr kumimoji="1" sz="1603">
          <a:solidFill>
            <a:schemeClr val="tx1"/>
          </a:solidFill>
          <a:latin typeface="+mn-lt"/>
          <a:ea typeface="+mn-ea"/>
        </a:defRPr>
      </a:lvl5pPr>
      <a:lvl6pPr marL="2015661" indent="-183242" algn="l" rtl="0" fontAlgn="base">
        <a:spcBef>
          <a:spcPct val="20000"/>
        </a:spcBef>
        <a:spcAft>
          <a:spcPct val="0"/>
        </a:spcAft>
        <a:buChar char="»"/>
        <a:defRPr kumimoji="1" sz="1603">
          <a:solidFill>
            <a:schemeClr val="tx1"/>
          </a:solidFill>
          <a:latin typeface="+mn-lt"/>
          <a:ea typeface="+mn-ea"/>
        </a:defRPr>
      </a:lvl6pPr>
      <a:lvl7pPr marL="2382145" indent="-183242" algn="l" rtl="0" fontAlgn="base">
        <a:spcBef>
          <a:spcPct val="20000"/>
        </a:spcBef>
        <a:spcAft>
          <a:spcPct val="0"/>
        </a:spcAft>
        <a:buChar char="»"/>
        <a:defRPr kumimoji="1" sz="1603">
          <a:solidFill>
            <a:schemeClr val="tx1"/>
          </a:solidFill>
          <a:latin typeface="+mn-lt"/>
          <a:ea typeface="+mn-ea"/>
        </a:defRPr>
      </a:lvl7pPr>
      <a:lvl8pPr marL="2748629" indent="-183242" algn="l" rtl="0" fontAlgn="base">
        <a:spcBef>
          <a:spcPct val="20000"/>
        </a:spcBef>
        <a:spcAft>
          <a:spcPct val="0"/>
        </a:spcAft>
        <a:buChar char="»"/>
        <a:defRPr kumimoji="1" sz="1603">
          <a:solidFill>
            <a:schemeClr val="tx1"/>
          </a:solidFill>
          <a:latin typeface="+mn-lt"/>
          <a:ea typeface="+mn-ea"/>
        </a:defRPr>
      </a:lvl8pPr>
      <a:lvl9pPr marL="3115113" indent="-183242" algn="l" rtl="0" fontAlgn="base">
        <a:spcBef>
          <a:spcPct val="20000"/>
        </a:spcBef>
        <a:spcAft>
          <a:spcPct val="0"/>
        </a:spcAft>
        <a:buChar char="»"/>
        <a:defRPr kumimoji="1" sz="1603">
          <a:solidFill>
            <a:schemeClr val="tx1"/>
          </a:solidFill>
          <a:latin typeface="+mn-lt"/>
          <a:ea typeface="+mn-ea"/>
        </a:defRPr>
      </a:lvl9pPr>
    </p:bodyStyle>
    <p:otherStyle>
      <a:defPPr>
        <a:defRPr lang="ja-JP"/>
      </a:defPPr>
      <a:lvl1pPr marL="0" algn="l" defTabSz="732967" rtl="0" eaLnBrk="1" latinLnBrk="0" hangingPunct="1">
        <a:defRPr kumimoji="1" sz="1443" kern="1200">
          <a:solidFill>
            <a:schemeClr val="tx1"/>
          </a:solidFill>
          <a:latin typeface="+mn-lt"/>
          <a:ea typeface="+mn-ea"/>
          <a:cs typeface="+mn-cs"/>
        </a:defRPr>
      </a:lvl1pPr>
      <a:lvl2pPr marL="366484" algn="l" defTabSz="732967" rtl="0" eaLnBrk="1" latinLnBrk="0" hangingPunct="1">
        <a:defRPr kumimoji="1" sz="1443" kern="1200">
          <a:solidFill>
            <a:schemeClr val="tx1"/>
          </a:solidFill>
          <a:latin typeface="+mn-lt"/>
          <a:ea typeface="+mn-ea"/>
          <a:cs typeface="+mn-cs"/>
        </a:defRPr>
      </a:lvl2pPr>
      <a:lvl3pPr marL="732967" algn="l" defTabSz="732967" rtl="0" eaLnBrk="1" latinLnBrk="0" hangingPunct="1">
        <a:defRPr kumimoji="1" sz="1443" kern="1200">
          <a:solidFill>
            <a:schemeClr val="tx1"/>
          </a:solidFill>
          <a:latin typeface="+mn-lt"/>
          <a:ea typeface="+mn-ea"/>
          <a:cs typeface="+mn-cs"/>
        </a:defRPr>
      </a:lvl3pPr>
      <a:lvl4pPr marL="1099452" algn="l" defTabSz="732967" rtl="0" eaLnBrk="1" latinLnBrk="0" hangingPunct="1">
        <a:defRPr kumimoji="1" sz="1443" kern="1200">
          <a:solidFill>
            <a:schemeClr val="tx1"/>
          </a:solidFill>
          <a:latin typeface="+mn-lt"/>
          <a:ea typeface="+mn-ea"/>
          <a:cs typeface="+mn-cs"/>
        </a:defRPr>
      </a:lvl4pPr>
      <a:lvl5pPr marL="1465935" algn="l" defTabSz="732967" rtl="0" eaLnBrk="1" latinLnBrk="0" hangingPunct="1">
        <a:defRPr kumimoji="1" sz="1443" kern="1200">
          <a:solidFill>
            <a:schemeClr val="tx1"/>
          </a:solidFill>
          <a:latin typeface="+mn-lt"/>
          <a:ea typeface="+mn-ea"/>
          <a:cs typeface="+mn-cs"/>
        </a:defRPr>
      </a:lvl5pPr>
      <a:lvl6pPr marL="1832419" algn="l" defTabSz="732967" rtl="0" eaLnBrk="1" latinLnBrk="0" hangingPunct="1">
        <a:defRPr kumimoji="1" sz="1443" kern="1200">
          <a:solidFill>
            <a:schemeClr val="tx1"/>
          </a:solidFill>
          <a:latin typeface="+mn-lt"/>
          <a:ea typeface="+mn-ea"/>
          <a:cs typeface="+mn-cs"/>
        </a:defRPr>
      </a:lvl6pPr>
      <a:lvl7pPr marL="2198903" algn="l" defTabSz="732967" rtl="0" eaLnBrk="1" latinLnBrk="0" hangingPunct="1">
        <a:defRPr kumimoji="1" sz="1443" kern="1200">
          <a:solidFill>
            <a:schemeClr val="tx1"/>
          </a:solidFill>
          <a:latin typeface="+mn-lt"/>
          <a:ea typeface="+mn-ea"/>
          <a:cs typeface="+mn-cs"/>
        </a:defRPr>
      </a:lvl7pPr>
      <a:lvl8pPr marL="2565387" algn="l" defTabSz="732967" rtl="0" eaLnBrk="1" latinLnBrk="0" hangingPunct="1">
        <a:defRPr kumimoji="1" sz="1443" kern="1200">
          <a:solidFill>
            <a:schemeClr val="tx1"/>
          </a:solidFill>
          <a:latin typeface="+mn-lt"/>
          <a:ea typeface="+mn-ea"/>
          <a:cs typeface="+mn-cs"/>
        </a:defRPr>
      </a:lvl8pPr>
      <a:lvl9pPr marL="2931871" algn="l" defTabSz="732967" rtl="0" eaLnBrk="1" latinLnBrk="0" hangingPunct="1">
        <a:defRPr kumimoji="1" sz="144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57D19EE-9432-2CFD-0FF0-19345E6EE160}"/>
              </a:ext>
            </a:extLst>
          </p:cNvPr>
          <p:cNvGraphicFramePr>
            <a:graphicFrameLocks noChangeAspect="1"/>
          </p:cNvGraphicFramePr>
          <p:nvPr userDrawn="1">
            <p:custDataLst>
              <p:tags r:id="rId18"/>
            </p:custDataLst>
            <p:extLst>
              <p:ext uri="{D42A27DB-BD31-4B8C-83A1-F6EECF244321}">
                <p14:modId xmlns:p14="http://schemas.microsoft.com/office/powerpoint/2010/main" val="30319997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9" imgW="639" imgH="639" progId="TCLayout.ActiveDocument.1">
                  <p:embed/>
                </p:oleObj>
              </mc:Choice>
              <mc:Fallback>
                <p:oleObj name="think-cellスライド" r:id="rId19" imgW="639" imgH="639" progId="TCLayout.ActiveDocument.1">
                  <p:embed/>
                  <p:pic>
                    <p:nvPicPr>
                      <p:cNvPr id="5" name="think-cell data - do not delete" hidden="1">
                        <a:extLst>
                          <a:ext uri="{FF2B5EF4-FFF2-40B4-BE49-F238E27FC236}">
                            <a16:creationId xmlns:a16="http://schemas.microsoft.com/office/drawing/2014/main" id="{D57D19EE-9432-2CFD-0FF0-19345E6EE160}"/>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1026" name="Rectangle 3"/>
          <p:cNvSpPr>
            <a:spLocks noGrp="1" noChangeArrowheads="1"/>
          </p:cNvSpPr>
          <p:nvPr>
            <p:ph type="body" idx="1"/>
          </p:nvPr>
        </p:nvSpPr>
        <p:spPr bwMode="auto">
          <a:xfrm>
            <a:off x="457200" y="1600207"/>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 name="Group 18"/>
          <p:cNvGrpSpPr>
            <a:grpSpLocks/>
          </p:cNvGrpSpPr>
          <p:nvPr/>
        </p:nvGrpSpPr>
        <p:grpSpPr bwMode="auto">
          <a:xfrm>
            <a:off x="0" y="0"/>
            <a:ext cx="9144000" cy="546100"/>
            <a:chOff x="0" y="0"/>
            <a:chExt cx="5760" cy="344"/>
          </a:xfrm>
        </p:grpSpPr>
        <p:pic>
          <p:nvPicPr>
            <p:cNvPr id="1030" name="Picture 9" descr="mlit_top"/>
            <p:cNvPicPr>
              <a:picLocks noChangeAspect="1" noChangeArrowheads="1"/>
            </p:cNvPicPr>
            <p:nvPr userDrawn="1"/>
          </p:nvPicPr>
          <p:blipFill>
            <a:blip r:embed="rId21" cstate="screen"/>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2" name="Picture 11" descr="mlit_top"/>
              <p:cNvPicPr>
                <a:picLocks noChangeAspect="1" noChangeArrowheads="1"/>
              </p:cNvPicPr>
              <p:nvPr userDrawn="1"/>
            </p:nvPicPr>
            <p:blipFill>
              <a:blip r:embed="rId22" cstate="screen"/>
              <a:srcRect r="66945" b="42805"/>
              <a:stretch>
                <a:fillRect/>
              </a:stretch>
            </p:blipFill>
            <p:spPr bwMode="auto">
              <a:xfrm>
                <a:off x="3856" y="0"/>
                <a:ext cx="1904" cy="318"/>
              </a:xfrm>
              <a:prstGeom prst="rect">
                <a:avLst/>
              </a:prstGeom>
              <a:noFill/>
              <a:ln w="9525">
                <a:noFill/>
                <a:miter lim="800000"/>
                <a:headEnd/>
                <a:tailEnd/>
              </a:ln>
            </p:spPr>
          </p:pic>
          <p:pic>
            <p:nvPicPr>
              <p:cNvPr id="1033" name="Picture 16" descr="mlit_top"/>
              <p:cNvPicPr>
                <a:picLocks noChangeAspect="1" noChangeArrowheads="1"/>
              </p:cNvPicPr>
              <p:nvPr userDrawn="1"/>
            </p:nvPicPr>
            <p:blipFill>
              <a:blip r:embed="rId23" cstate="screen"/>
              <a:srcRect l="50000" b="42805"/>
              <a:stretch>
                <a:fillRect/>
              </a:stretch>
            </p:blipFill>
            <p:spPr bwMode="auto">
              <a:xfrm>
                <a:off x="1043" y="0"/>
                <a:ext cx="2880" cy="318"/>
              </a:xfrm>
              <a:prstGeom prst="rect">
                <a:avLst/>
              </a:prstGeom>
              <a:noFill/>
              <a:ln w="9525">
                <a:noFill/>
                <a:miter lim="800000"/>
                <a:headEnd/>
                <a:tailEnd/>
              </a:ln>
            </p:spPr>
          </p:pic>
          <p:pic>
            <p:nvPicPr>
              <p:cNvPr id="1034" name="Picture 10" descr="mlit_top"/>
              <p:cNvPicPr>
                <a:picLocks noChangeAspect="1" noChangeArrowheads="1"/>
              </p:cNvPicPr>
              <p:nvPr userDrawn="1"/>
            </p:nvPicPr>
            <p:blipFill>
              <a:blip r:embed="rId23" cstate="screen"/>
              <a:srcRect l="68906" b="42805"/>
              <a:stretch>
                <a:fillRect/>
              </a:stretch>
            </p:blipFill>
            <p:spPr bwMode="auto">
              <a:xfrm>
                <a:off x="0" y="0"/>
                <a:ext cx="1791" cy="318"/>
              </a:xfrm>
              <a:prstGeom prst="rect">
                <a:avLst/>
              </a:prstGeom>
              <a:noFill/>
              <a:ln w="9525">
                <a:noFill/>
                <a:miter lim="800000"/>
                <a:headEnd/>
                <a:tailEnd/>
              </a:ln>
            </p:spPr>
          </p:pic>
        </p:grpSp>
      </p:grpSp>
      <p:sp>
        <p:nvSpPr>
          <p:cNvPr id="1028" name="Rectangle 2"/>
          <p:cNvSpPr>
            <a:spLocks noGrp="1" noChangeArrowheads="1"/>
          </p:cNvSpPr>
          <p:nvPr>
            <p:ph type="title"/>
          </p:nvPr>
        </p:nvSpPr>
        <p:spPr bwMode="auto">
          <a:xfrm>
            <a:off x="4" y="0"/>
            <a:ext cx="7020657"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29" name="Picture 14"/>
          <p:cNvPicPr>
            <a:picLocks noChangeAspect="1" noChangeArrowheads="1"/>
          </p:cNvPicPr>
          <p:nvPr/>
        </p:nvPicPr>
        <p:blipFill>
          <a:blip r:embed="rId24" cstate="screen"/>
          <a:srcRect t="3670"/>
          <a:stretch>
            <a:fillRect/>
          </a:stretch>
        </p:blipFill>
        <p:spPr bwMode="auto">
          <a:xfrm>
            <a:off x="7593657" y="13"/>
            <a:ext cx="1550377" cy="333375"/>
          </a:xfrm>
          <a:prstGeom prst="rect">
            <a:avLst/>
          </a:prstGeom>
          <a:noFill/>
          <a:ln w="9525">
            <a:noFill/>
            <a:miter lim="800000"/>
            <a:headEnd/>
            <a:tailEnd/>
          </a:ln>
        </p:spPr>
      </p:pic>
    </p:spTree>
    <p:extLst>
      <p:ext uri="{BB962C8B-B14F-4D97-AF65-F5344CB8AC3E}">
        <p14:creationId xmlns:p14="http://schemas.microsoft.com/office/powerpoint/2010/main" val="3640667945"/>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 id="2147484176" r:id="rId12"/>
    <p:sldLayoutId id="2147484177" r:id="rId13"/>
    <p:sldLayoutId id="2147484178" r:id="rId14"/>
    <p:sldLayoutId id="2147484179" r:id="rId15"/>
    <p:sldLayoutId id="2147484180" r:id="rId16"/>
  </p:sldLayoutIdLst>
  <p:hf hdr="0" ftr="0" dt="0"/>
  <p:txStyles>
    <p:titleStyle>
      <a:lvl1pPr algn="l" rtl="0" eaLnBrk="1" fontAlgn="base" hangingPunct="1">
        <a:spcBef>
          <a:spcPct val="0"/>
        </a:spcBef>
        <a:spcAft>
          <a:spcPct val="0"/>
        </a:spcAft>
        <a:defRPr kumimoji="1" sz="2776">
          <a:solidFill>
            <a:srgbClr val="4087C8"/>
          </a:solidFill>
          <a:latin typeface="+mj-lt"/>
          <a:ea typeface="+mj-ea"/>
          <a:cs typeface="+mj-cs"/>
        </a:defRPr>
      </a:lvl1pPr>
      <a:lvl2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5pPr>
      <a:lvl6pPr marL="453072"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6pPr>
      <a:lvl7pPr marL="906146"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7pPr>
      <a:lvl8pPr marL="1359218"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8pPr>
      <a:lvl9pPr marL="1812290"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9pPr>
    </p:titleStyle>
    <p:bodyStyle>
      <a:lvl1pPr marL="339805" indent="-339805" algn="l" rtl="0" eaLnBrk="1" fontAlgn="base" hangingPunct="1">
        <a:spcBef>
          <a:spcPct val="20000"/>
        </a:spcBef>
        <a:spcAft>
          <a:spcPct val="0"/>
        </a:spcAft>
        <a:buChar char="•"/>
        <a:defRPr kumimoji="1" sz="3171">
          <a:solidFill>
            <a:schemeClr val="tx1"/>
          </a:solidFill>
          <a:latin typeface="+mn-lt"/>
          <a:ea typeface="+mn-ea"/>
          <a:cs typeface="+mn-cs"/>
        </a:defRPr>
      </a:lvl1pPr>
      <a:lvl2pPr marL="736242" indent="-283170" algn="l" rtl="0" eaLnBrk="1" fontAlgn="base" hangingPunct="1">
        <a:spcBef>
          <a:spcPct val="20000"/>
        </a:spcBef>
        <a:spcAft>
          <a:spcPct val="0"/>
        </a:spcAft>
        <a:buChar char="–"/>
        <a:defRPr kumimoji="1" sz="2776">
          <a:solidFill>
            <a:schemeClr val="tx1"/>
          </a:solidFill>
          <a:latin typeface="+mn-lt"/>
          <a:ea typeface="+mn-ea"/>
        </a:defRPr>
      </a:lvl2pPr>
      <a:lvl3pPr marL="1132682" indent="-226536" algn="l" rtl="0" eaLnBrk="1" fontAlgn="base" hangingPunct="1">
        <a:spcBef>
          <a:spcPct val="20000"/>
        </a:spcBef>
        <a:spcAft>
          <a:spcPct val="0"/>
        </a:spcAft>
        <a:buChar char="•"/>
        <a:defRPr kumimoji="1" sz="2379">
          <a:solidFill>
            <a:schemeClr val="tx1"/>
          </a:solidFill>
          <a:latin typeface="+mn-lt"/>
          <a:ea typeface="+mn-ea"/>
        </a:defRPr>
      </a:lvl3pPr>
      <a:lvl4pPr marL="1585755" indent="-226536" algn="l" rtl="0" eaLnBrk="1" fontAlgn="base" hangingPunct="1">
        <a:spcBef>
          <a:spcPct val="20000"/>
        </a:spcBef>
        <a:spcAft>
          <a:spcPct val="0"/>
        </a:spcAft>
        <a:buChar char="–"/>
        <a:defRPr kumimoji="1" sz="1982">
          <a:solidFill>
            <a:schemeClr val="tx1"/>
          </a:solidFill>
          <a:latin typeface="+mn-lt"/>
          <a:ea typeface="+mn-ea"/>
        </a:defRPr>
      </a:lvl4pPr>
      <a:lvl5pPr marL="2038828" indent="-226536" algn="l" rtl="0" eaLnBrk="1" fontAlgn="base" hangingPunct="1">
        <a:spcBef>
          <a:spcPct val="20000"/>
        </a:spcBef>
        <a:spcAft>
          <a:spcPct val="0"/>
        </a:spcAft>
        <a:buChar char="»"/>
        <a:defRPr kumimoji="1" sz="1982">
          <a:solidFill>
            <a:schemeClr val="tx1"/>
          </a:solidFill>
          <a:latin typeface="+mn-lt"/>
          <a:ea typeface="+mn-ea"/>
        </a:defRPr>
      </a:lvl5pPr>
      <a:lvl6pPr marL="2491899" indent="-226536" algn="l" rtl="0" eaLnBrk="1" fontAlgn="base" hangingPunct="1">
        <a:spcBef>
          <a:spcPct val="20000"/>
        </a:spcBef>
        <a:spcAft>
          <a:spcPct val="0"/>
        </a:spcAft>
        <a:buChar char="»"/>
        <a:defRPr kumimoji="1" sz="1982">
          <a:solidFill>
            <a:schemeClr val="tx1"/>
          </a:solidFill>
          <a:latin typeface="+mn-lt"/>
          <a:ea typeface="+mn-ea"/>
        </a:defRPr>
      </a:lvl6pPr>
      <a:lvl7pPr marL="2944972" indent="-226536" algn="l" rtl="0" eaLnBrk="1" fontAlgn="base" hangingPunct="1">
        <a:spcBef>
          <a:spcPct val="20000"/>
        </a:spcBef>
        <a:spcAft>
          <a:spcPct val="0"/>
        </a:spcAft>
        <a:buChar char="»"/>
        <a:defRPr kumimoji="1" sz="1982">
          <a:solidFill>
            <a:schemeClr val="tx1"/>
          </a:solidFill>
          <a:latin typeface="+mn-lt"/>
          <a:ea typeface="+mn-ea"/>
        </a:defRPr>
      </a:lvl7pPr>
      <a:lvl8pPr marL="3398044" indent="-226536" algn="l" rtl="0" eaLnBrk="1" fontAlgn="base" hangingPunct="1">
        <a:spcBef>
          <a:spcPct val="20000"/>
        </a:spcBef>
        <a:spcAft>
          <a:spcPct val="0"/>
        </a:spcAft>
        <a:buChar char="»"/>
        <a:defRPr kumimoji="1" sz="1982">
          <a:solidFill>
            <a:schemeClr val="tx1"/>
          </a:solidFill>
          <a:latin typeface="+mn-lt"/>
          <a:ea typeface="+mn-ea"/>
        </a:defRPr>
      </a:lvl8pPr>
      <a:lvl9pPr marL="3851117" indent="-226536" algn="l" rtl="0" eaLnBrk="1" fontAlgn="base" hangingPunct="1">
        <a:spcBef>
          <a:spcPct val="20000"/>
        </a:spcBef>
        <a:spcAft>
          <a:spcPct val="0"/>
        </a:spcAft>
        <a:buChar char="»"/>
        <a:defRPr kumimoji="1" sz="1982">
          <a:solidFill>
            <a:schemeClr val="tx1"/>
          </a:solidFill>
          <a:latin typeface="+mn-lt"/>
          <a:ea typeface="+mn-ea"/>
        </a:defRPr>
      </a:lvl9pPr>
    </p:bodyStyle>
    <p:otherStyle>
      <a:defPPr>
        <a:defRPr lang="ja-JP"/>
      </a:defPPr>
      <a:lvl1pPr marL="0" algn="l" defTabSz="906146" rtl="0" eaLnBrk="1" latinLnBrk="0" hangingPunct="1">
        <a:defRPr kumimoji="1" sz="1784" kern="1200">
          <a:solidFill>
            <a:schemeClr val="tx1"/>
          </a:solidFill>
          <a:latin typeface="+mn-lt"/>
          <a:ea typeface="+mn-ea"/>
          <a:cs typeface="+mn-cs"/>
        </a:defRPr>
      </a:lvl1pPr>
      <a:lvl2pPr marL="453072" algn="l" defTabSz="906146" rtl="0" eaLnBrk="1" latinLnBrk="0" hangingPunct="1">
        <a:defRPr kumimoji="1" sz="1784" kern="1200">
          <a:solidFill>
            <a:schemeClr val="tx1"/>
          </a:solidFill>
          <a:latin typeface="+mn-lt"/>
          <a:ea typeface="+mn-ea"/>
          <a:cs typeface="+mn-cs"/>
        </a:defRPr>
      </a:lvl2pPr>
      <a:lvl3pPr marL="906146" algn="l" defTabSz="906146" rtl="0" eaLnBrk="1" latinLnBrk="0" hangingPunct="1">
        <a:defRPr kumimoji="1" sz="1784" kern="1200">
          <a:solidFill>
            <a:schemeClr val="tx1"/>
          </a:solidFill>
          <a:latin typeface="+mn-lt"/>
          <a:ea typeface="+mn-ea"/>
          <a:cs typeface="+mn-cs"/>
        </a:defRPr>
      </a:lvl3pPr>
      <a:lvl4pPr marL="1359218" algn="l" defTabSz="906146" rtl="0" eaLnBrk="1" latinLnBrk="0" hangingPunct="1">
        <a:defRPr kumimoji="1" sz="1784" kern="1200">
          <a:solidFill>
            <a:schemeClr val="tx1"/>
          </a:solidFill>
          <a:latin typeface="+mn-lt"/>
          <a:ea typeface="+mn-ea"/>
          <a:cs typeface="+mn-cs"/>
        </a:defRPr>
      </a:lvl4pPr>
      <a:lvl5pPr marL="1812290" algn="l" defTabSz="906146" rtl="0" eaLnBrk="1" latinLnBrk="0" hangingPunct="1">
        <a:defRPr kumimoji="1" sz="1784" kern="1200">
          <a:solidFill>
            <a:schemeClr val="tx1"/>
          </a:solidFill>
          <a:latin typeface="+mn-lt"/>
          <a:ea typeface="+mn-ea"/>
          <a:cs typeface="+mn-cs"/>
        </a:defRPr>
      </a:lvl5pPr>
      <a:lvl6pPr marL="2265363" algn="l" defTabSz="906146" rtl="0" eaLnBrk="1" latinLnBrk="0" hangingPunct="1">
        <a:defRPr kumimoji="1" sz="1784" kern="1200">
          <a:solidFill>
            <a:schemeClr val="tx1"/>
          </a:solidFill>
          <a:latin typeface="+mn-lt"/>
          <a:ea typeface="+mn-ea"/>
          <a:cs typeface="+mn-cs"/>
        </a:defRPr>
      </a:lvl6pPr>
      <a:lvl7pPr marL="2718435" algn="l" defTabSz="906146" rtl="0" eaLnBrk="1" latinLnBrk="0" hangingPunct="1">
        <a:defRPr kumimoji="1" sz="1784" kern="1200">
          <a:solidFill>
            <a:schemeClr val="tx1"/>
          </a:solidFill>
          <a:latin typeface="+mn-lt"/>
          <a:ea typeface="+mn-ea"/>
          <a:cs typeface="+mn-cs"/>
        </a:defRPr>
      </a:lvl7pPr>
      <a:lvl8pPr marL="3171509" algn="l" defTabSz="906146" rtl="0" eaLnBrk="1" latinLnBrk="0" hangingPunct="1">
        <a:defRPr kumimoji="1" sz="1784" kern="1200">
          <a:solidFill>
            <a:schemeClr val="tx1"/>
          </a:solidFill>
          <a:latin typeface="+mn-lt"/>
          <a:ea typeface="+mn-ea"/>
          <a:cs typeface="+mn-cs"/>
        </a:defRPr>
      </a:lvl8pPr>
      <a:lvl9pPr marL="3624580" algn="l" defTabSz="906146" rtl="0" eaLnBrk="1" latinLnBrk="0" hangingPunct="1">
        <a:defRPr kumimoji="1" sz="17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4.xml"/><Relationship Id="rId1" Type="http://schemas.openxmlformats.org/officeDocument/2006/relationships/tags" Target="../tags/tag4.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5.xml"/><Relationship Id="rId1" Type="http://schemas.openxmlformats.org/officeDocument/2006/relationships/tags" Target="../tags/tag5.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5.xml"/><Relationship Id="rId1" Type="http://schemas.openxmlformats.org/officeDocument/2006/relationships/tags" Target="../tags/tag6.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5.xml"/><Relationship Id="rId1" Type="http://schemas.openxmlformats.org/officeDocument/2006/relationships/tags" Target="../tags/tag7.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5.xml"/><Relationship Id="rId1" Type="http://schemas.openxmlformats.org/officeDocument/2006/relationships/tags" Target="../tags/tag8.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7" Type="http://schemas.microsoft.com/office/2007/relationships/hdphoto" Target="../media/hdphoto1.wdp"/><Relationship Id="rId2" Type="http://schemas.openxmlformats.org/officeDocument/2006/relationships/slideLayout" Target="../slideLayouts/slideLayout15.xml"/><Relationship Id="rId1" Type="http://schemas.openxmlformats.org/officeDocument/2006/relationships/tags" Target="../tags/tag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5.xml"/><Relationship Id="rId1" Type="http://schemas.openxmlformats.org/officeDocument/2006/relationships/tags" Target="../tags/tag10.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0.xml"/><Relationship Id="rId1" Type="http://schemas.openxmlformats.org/officeDocument/2006/relationships/tags" Target="../tags/tag11.xml"/><Relationship Id="rId5" Type="http://schemas.openxmlformats.org/officeDocument/2006/relationships/image" Target="../media/image1.emf"/><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C65C7-BD7D-038B-919F-5118E8445CD4}"/>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FBED8C7-8452-B1F6-4E79-69CA88AA0264}"/>
              </a:ext>
            </a:extLst>
          </p:cNvPr>
          <p:cNvGraphicFramePr>
            <a:graphicFrameLocks noChangeAspect="1"/>
          </p:cNvGraphicFramePr>
          <p:nvPr>
            <p:custDataLst>
              <p:tags r:id="rId1"/>
            </p:custDataLst>
            <p:extLst>
              <p:ext uri="{D42A27DB-BD31-4B8C-83A1-F6EECF244321}">
                <p14:modId xmlns:p14="http://schemas.microsoft.com/office/powerpoint/2010/main" val="27907234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8FBED8C7-8452-B1F6-4E79-69CA88AA02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タイトル 3">
            <a:extLst>
              <a:ext uri="{FF2B5EF4-FFF2-40B4-BE49-F238E27FC236}">
                <a16:creationId xmlns:a16="http://schemas.microsoft.com/office/drawing/2014/main" id="{52B3195D-1874-BECF-8B03-BD24C94E002F}"/>
              </a:ext>
            </a:extLst>
          </p:cNvPr>
          <p:cNvSpPr>
            <a:spLocks noGrp="1"/>
          </p:cNvSpPr>
          <p:nvPr>
            <p:ph type="ctrTitle"/>
          </p:nvPr>
        </p:nvSpPr>
        <p:spPr>
          <a:xfrm>
            <a:off x="685801" y="2605753"/>
            <a:ext cx="7772400" cy="519501"/>
          </a:xfrm>
        </p:spPr>
        <p:txBody>
          <a:bodyPr vert="horz">
            <a:noAutofit/>
          </a:bodyPr>
          <a:lstStyle/>
          <a:p>
            <a:r>
              <a:rPr lang="ja-JP" altLang="en-US"/>
              <a:t>応募様式</a:t>
            </a:r>
            <a:r>
              <a:rPr lang="en-US" altLang="ja-JP"/>
              <a:t>1</a:t>
            </a:r>
            <a:endParaRPr lang="ja-JP" altLang="en-US"/>
          </a:p>
        </p:txBody>
      </p:sp>
    </p:spTree>
    <p:extLst>
      <p:ext uri="{BB962C8B-B14F-4D97-AF65-F5344CB8AC3E}">
        <p14:creationId xmlns:p14="http://schemas.microsoft.com/office/powerpoint/2010/main" val="2636215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19D39-3BC0-6985-EB4F-9F6CFBF4F49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85DFCF8-B110-DBE4-0CC0-A1EA9B228C97}"/>
              </a:ext>
            </a:extLst>
          </p:cNvPr>
          <p:cNvGraphicFramePr>
            <a:graphicFrameLocks noChangeAspect="1"/>
          </p:cNvGraphicFramePr>
          <p:nvPr>
            <p:custDataLst>
              <p:tags r:id="rId1"/>
            </p:custDataLst>
            <p:extLst>
              <p:ext uri="{D42A27DB-BD31-4B8C-83A1-F6EECF244321}">
                <p14:modId xmlns:p14="http://schemas.microsoft.com/office/powerpoint/2010/main" val="18330881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785DFCF8-B110-DBE4-0CC0-A1EA9B228C9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6" name="正方形/長方形 15">
            <a:extLst>
              <a:ext uri="{FF2B5EF4-FFF2-40B4-BE49-F238E27FC236}">
                <a16:creationId xmlns:a16="http://schemas.microsoft.com/office/drawing/2014/main" id="{004E75D5-8EF1-E57D-209B-FB7F4E6F9945}"/>
              </a:ext>
            </a:extLst>
          </p:cNvPr>
          <p:cNvSpPr/>
          <p:nvPr/>
        </p:nvSpPr>
        <p:spPr bwMode="auto">
          <a:xfrm>
            <a:off x="4765525" y="3357583"/>
            <a:ext cx="1925831" cy="1776158"/>
          </a:xfrm>
          <a:prstGeom prst="rect">
            <a:avLst/>
          </a:prstGeom>
          <a:solidFill>
            <a:srgbClr val="FFFFCC"/>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写真</a:t>
            </a:r>
          </a:p>
        </p:txBody>
      </p:sp>
      <p:sp>
        <p:nvSpPr>
          <p:cNvPr id="29" name="正方形/長方形 28">
            <a:extLst>
              <a:ext uri="{FF2B5EF4-FFF2-40B4-BE49-F238E27FC236}">
                <a16:creationId xmlns:a16="http://schemas.microsoft.com/office/drawing/2014/main" id="{72844642-31B5-8C44-7858-A4A2EC707097}"/>
              </a:ext>
            </a:extLst>
          </p:cNvPr>
          <p:cNvSpPr/>
          <p:nvPr/>
        </p:nvSpPr>
        <p:spPr>
          <a:xfrm>
            <a:off x="4765526" y="3357583"/>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E20E988-15F4-F474-A26A-CB9031CD4633}"/>
              </a:ext>
            </a:extLst>
          </p:cNvPr>
          <p:cNvSpPr/>
          <p:nvPr/>
        </p:nvSpPr>
        <p:spPr bwMode="auto">
          <a:xfrm>
            <a:off x="4765525" y="987587"/>
            <a:ext cx="2325230" cy="1776158"/>
          </a:xfrm>
          <a:prstGeom prst="rect">
            <a:avLst/>
          </a:prstGeom>
          <a:solidFill>
            <a:srgbClr val="FFFFCC"/>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写真</a:t>
            </a:r>
          </a:p>
        </p:txBody>
      </p:sp>
      <p:sp>
        <p:nvSpPr>
          <p:cNvPr id="8" name="タイトル 1">
            <a:extLst>
              <a:ext uri="{FF2B5EF4-FFF2-40B4-BE49-F238E27FC236}">
                <a16:creationId xmlns:a16="http://schemas.microsoft.com/office/drawing/2014/main" id="{3CA04BC7-4A3C-04F2-CA33-DA4AF2FB1135}"/>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 ●</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6" name="テキスト ボックス 5">
            <a:extLst>
              <a:ext uri="{FF2B5EF4-FFF2-40B4-BE49-F238E27FC236}">
                <a16:creationId xmlns:a16="http://schemas.microsoft.com/office/drawing/2014/main" id="{6222B0C0-85DA-4BB0-6534-6420336764B6}"/>
              </a:ext>
            </a:extLst>
          </p:cNvPr>
          <p:cNvSpPr txBox="1"/>
          <p:nvPr/>
        </p:nvSpPr>
        <p:spPr>
          <a:xfrm>
            <a:off x="80961" y="1344466"/>
            <a:ext cx="1809982" cy="359768"/>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事業主体</a:t>
            </a:r>
            <a:r>
              <a:rPr lang="en-US" altLang="ja-JP"/>
              <a:t>/</a:t>
            </a:r>
            <a:r>
              <a:rPr lang="ja-JP" altLang="en-US"/>
              <a:t>運行主体</a:t>
            </a:r>
          </a:p>
        </p:txBody>
      </p:sp>
      <p:sp>
        <p:nvSpPr>
          <p:cNvPr id="10" name="テキスト ボックス 9">
            <a:extLst>
              <a:ext uri="{FF2B5EF4-FFF2-40B4-BE49-F238E27FC236}">
                <a16:creationId xmlns:a16="http://schemas.microsoft.com/office/drawing/2014/main" id="{8C4814A3-A153-6958-A1DB-1A95A43CE207}"/>
              </a:ext>
            </a:extLst>
          </p:cNvPr>
          <p:cNvSpPr txBox="1"/>
          <p:nvPr/>
        </p:nvSpPr>
        <p:spPr>
          <a:xfrm>
            <a:off x="80960" y="5863377"/>
            <a:ext cx="92900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運行期間</a:t>
            </a:r>
          </a:p>
        </p:txBody>
      </p:sp>
      <p:sp>
        <p:nvSpPr>
          <p:cNvPr id="14" name="テキスト ボックス 13">
            <a:extLst>
              <a:ext uri="{FF2B5EF4-FFF2-40B4-BE49-F238E27FC236}">
                <a16:creationId xmlns:a16="http://schemas.microsoft.com/office/drawing/2014/main" id="{12DD1836-D8A6-C5F5-058D-91BEC370A0D1}"/>
              </a:ext>
            </a:extLst>
          </p:cNvPr>
          <p:cNvSpPr txBox="1"/>
          <p:nvPr/>
        </p:nvSpPr>
        <p:spPr>
          <a:xfrm>
            <a:off x="80961" y="593060"/>
            <a:ext cx="75125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dirty="0"/>
              <a:t>事業費</a:t>
            </a:r>
          </a:p>
        </p:txBody>
      </p:sp>
      <p:sp>
        <p:nvSpPr>
          <p:cNvPr id="17" name="テキスト ボックス 16">
            <a:extLst>
              <a:ext uri="{FF2B5EF4-FFF2-40B4-BE49-F238E27FC236}">
                <a16:creationId xmlns:a16="http://schemas.microsoft.com/office/drawing/2014/main" id="{FECF6E69-D8DA-A2B1-E7C7-EE211ED8EF3A}"/>
              </a:ext>
            </a:extLst>
          </p:cNvPr>
          <p:cNvSpPr txBox="1"/>
          <p:nvPr/>
        </p:nvSpPr>
        <p:spPr>
          <a:xfrm>
            <a:off x="8386618" y="357016"/>
            <a:ext cx="725384" cy="201450"/>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1</a:t>
            </a:r>
            <a:endParaRPr lang="ja-JP" altLang="en-US" sz="90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CD4C1F7-A64C-26CB-A8B9-DF46357D037A}"/>
              </a:ext>
            </a:extLst>
          </p:cNvPr>
          <p:cNvSpPr txBox="1"/>
          <p:nvPr/>
        </p:nvSpPr>
        <p:spPr>
          <a:xfrm>
            <a:off x="80961" y="2240791"/>
            <a:ext cx="1381064"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事業背景・目的</a:t>
            </a:r>
          </a:p>
        </p:txBody>
      </p:sp>
      <p:sp>
        <p:nvSpPr>
          <p:cNvPr id="19" name="テキスト ボックス 18">
            <a:extLst>
              <a:ext uri="{FF2B5EF4-FFF2-40B4-BE49-F238E27FC236}">
                <a16:creationId xmlns:a16="http://schemas.microsoft.com/office/drawing/2014/main" id="{3A47BEDE-6EDD-3891-4828-3A6B7A033504}"/>
              </a:ext>
            </a:extLst>
          </p:cNvPr>
          <p:cNvSpPr txBox="1"/>
          <p:nvPr/>
        </p:nvSpPr>
        <p:spPr>
          <a:xfrm>
            <a:off x="80961" y="3244039"/>
            <a:ext cx="92900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事業概要</a:t>
            </a:r>
          </a:p>
        </p:txBody>
      </p:sp>
      <p:sp>
        <p:nvSpPr>
          <p:cNvPr id="20" name="テキスト ボックス 19">
            <a:extLst>
              <a:ext uri="{FF2B5EF4-FFF2-40B4-BE49-F238E27FC236}">
                <a16:creationId xmlns:a16="http://schemas.microsoft.com/office/drawing/2014/main" id="{F126F511-8FC7-7EDA-2999-2E4E7C384DCF}"/>
              </a:ext>
            </a:extLst>
          </p:cNvPr>
          <p:cNvSpPr txBox="1"/>
          <p:nvPr/>
        </p:nvSpPr>
        <p:spPr>
          <a:xfrm>
            <a:off x="4765526" y="593060"/>
            <a:ext cx="1286292"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事業実施地域</a:t>
            </a:r>
          </a:p>
        </p:txBody>
      </p:sp>
      <p:sp>
        <p:nvSpPr>
          <p:cNvPr id="25" name="テキスト ボックス 24">
            <a:extLst>
              <a:ext uri="{FF2B5EF4-FFF2-40B4-BE49-F238E27FC236}">
                <a16:creationId xmlns:a16="http://schemas.microsoft.com/office/drawing/2014/main" id="{DFF0A3DF-0A6D-8630-CE0D-5D3328AFDE02}"/>
              </a:ext>
            </a:extLst>
          </p:cNvPr>
          <p:cNvSpPr txBox="1"/>
          <p:nvPr/>
        </p:nvSpPr>
        <p:spPr>
          <a:xfrm>
            <a:off x="4765526" y="5309792"/>
            <a:ext cx="1793216"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見込まれる事業効果</a:t>
            </a:r>
          </a:p>
        </p:txBody>
      </p:sp>
      <p:sp>
        <p:nvSpPr>
          <p:cNvPr id="28" name="正方形/長方形 27">
            <a:extLst>
              <a:ext uri="{FF2B5EF4-FFF2-40B4-BE49-F238E27FC236}">
                <a16:creationId xmlns:a16="http://schemas.microsoft.com/office/drawing/2014/main" id="{CCD51995-3E63-49E6-4B7E-08722D729ECA}"/>
              </a:ext>
            </a:extLst>
          </p:cNvPr>
          <p:cNvSpPr/>
          <p:nvPr/>
        </p:nvSpPr>
        <p:spPr>
          <a:xfrm>
            <a:off x="4765526" y="987587"/>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B15C438D-72D9-D8D6-A820-C3DCFE4E5F70}"/>
              </a:ext>
            </a:extLst>
          </p:cNvPr>
          <p:cNvSpPr txBox="1"/>
          <p:nvPr/>
        </p:nvSpPr>
        <p:spPr>
          <a:xfrm>
            <a:off x="4790695" y="2919195"/>
            <a:ext cx="116537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事業イメージ</a:t>
            </a:r>
          </a:p>
        </p:txBody>
      </p:sp>
      <p:graphicFrame>
        <p:nvGraphicFramePr>
          <p:cNvPr id="42" name="表 41">
            <a:extLst>
              <a:ext uri="{FF2B5EF4-FFF2-40B4-BE49-F238E27FC236}">
                <a16:creationId xmlns:a16="http://schemas.microsoft.com/office/drawing/2014/main" id="{741F26AE-8C43-1E93-8880-D7B390D38ECF}"/>
              </a:ext>
            </a:extLst>
          </p:cNvPr>
          <p:cNvGraphicFramePr>
            <a:graphicFrameLocks noGrp="1"/>
          </p:cNvGraphicFramePr>
          <p:nvPr>
            <p:extLst>
              <p:ext uri="{D42A27DB-BD31-4B8C-83A1-F6EECF244321}">
                <p14:modId xmlns:p14="http://schemas.microsoft.com/office/powerpoint/2010/main" val="2667231359"/>
              </p:ext>
            </p:extLst>
          </p:nvPr>
        </p:nvGraphicFramePr>
        <p:xfrm>
          <a:off x="80961" y="3642306"/>
          <a:ext cx="4356000" cy="2098764"/>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2385357001"/>
                    </a:ext>
                  </a:extLst>
                </a:gridCol>
                <a:gridCol w="3096000">
                  <a:extLst>
                    <a:ext uri="{9D8B030D-6E8A-4147-A177-3AD203B41FA5}">
                      <a16:colId xmlns:a16="http://schemas.microsoft.com/office/drawing/2014/main" val="1240499503"/>
                    </a:ext>
                  </a:extLst>
                </a:gridCol>
              </a:tblGrid>
              <a:tr h="116381">
                <a:tc>
                  <a:txBody>
                    <a:bodyPr/>
                    <a:lstStyle/>
                    <a:p>
                      <a:r>
                        <a:rPr kumimoji="1" lang="ja-JP" altLang="en-US" sz="1400" b="1">
                          <a:solidFill>
                            <a:schemeClr val="tx1"/>
                          </a:solidFill>
                          <a:latin typeface="Meiryo UI" panose="020B0604030504040204" pitchFamily="50" charset="-128"/>
                          <a:ea typeface="Meiryo UI" panose="020B0604030504040204" pitchFamily="50" charset="-128"/>
                        </a:rPr>
                        <a:t>交通サービス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288652"/>
                  </a:ext>
                </a:extLst>
              </a:tr>
              <a:tr h="116381">
                <a:tc>
                  <a:txBody>
                    <a:bodyPr/>
                    <a:lstStyle/>
                    <a:p>
                      <a:r>
                        <a:rPr kumimoji="1" lang="ja-JP" altLang="en-US" sz="1400" b="1">
                          <a:solidFill>
                            <a:schemeClr val="tx1"/>
                          </a:solidFill>
                          <a:latin typeface="Meiryo UI" panose="020B0604030504040204" pitchFamily="50" charset="-128"/>
                          <a:ea typeface="Meiryo UI" panose="020B0604030504040204" pitchFamily="50" charset="-128"/>
                        </a:rPr>
                        <a:t>運行形態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33452"/>
                  </a:ext>
                </a:extLst>
              </a:tr>
              <a:tr h="116381">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eiryo UI" panose="020B0604030504040204" pitchFamily="50" charset="-128"/>
                          <a:ea typeface="Meiryo UI" panose="020B0604030504040204" pitchFamily="50" charset="-128"/>
                        </a:rPr>
                        <a:t>法的区分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endParaRPr lang="en-US" altLang="ja-JP" sz="14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116381">
                <a:tc>
                  <a:txBody>
                    <a:bodyPr/>
                    <a:lstStyle/>
                    <a:p>
                      <a:r>
                        <a:rPr kumimoji="1" lang="ja-JP" altLang="en-US" sz="1400" b="1">
                          <a:solidFill>
                            <a:schemeClr val="tx1"/>
                          </a:solidFill>
                          <a:latin typeface="Meiryo UI" panose="020B0604030504040204" pitchFamily="50" charset="-128"/>
                          <a:ea typeface="Meiryo UI" panose="020B0604030504040204" pitchFamily="50" charset="-128"/>
                        </a:rPr>
                        <a:t>運行頻度</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7223307"/>
                  </a:ext>
                </a:extLst>
              </a:tr>
              <a:tr h="116381">
                <a:tc>
                  <a:txBody>
                    <a:bodyPr/>
                    <a:lstStyle/>
                    <a:p>
                      <a:r>
                        <a:rPr kumimoji="1" lang="ja-JP" altLang="en-US" sz="1400" b="1">
                          <a:solidFill>
                            <a:schemeClr val="tx1"/>
                          </a:solidFill>
                          <a:latin typeface="Meiryo UI" panose="020B0604030504040204" pitchFamily="50" charset="-128"/>
                          <a:ea typeface="Meiryo UI" panose="020B0604030504040204" pitchFamily="50" charset="-128"/>
                        </a:rPr>
                        <a:t>運賃</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10845"/>
                  </a:ext>
                </a:extLst>
              </a:tr>
              <a:tr h="360783">
                <a:tc>
                  <a:txBody>
                    <a:bodyPr/>
                    <a:lstStyle/>
                    <a:p>
                      <a:r>
                        <a:rPr kumimoji="1" lang="ja-JP" altLang="en-US" sz="1400" b="1">
                          <a:solidFill>
                            <a:schemeClr val="tx1"/>
                          </a:solidFill>
                          <a:latin typeface="Meiryo UI" panose="020B0604030504040204" pitchFamily="50" charset="-128"/>
                          <a:ea typeface="Meiryo UI" panose="020B0604030504040204" pitchFamily="50" charset="-128"/>
                        </a:rPr>
                        <a:t>実施内容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en-US" altLang="ja-JP" sz="1400">
                        <a:solidFill>
                          <a:schemeClr val="tx1"/>
                        </a:solidFill>
                        <a:latin typeface="Meiryo UI" panose="020B0604030504040204" pitchFamily="50" charset="-128"/>
                        <a:ea typeface="Meiryo UI" panose="020B0604030504040204" pitchFamily="50" charset="-128"/>
                      </a:endParaRPr>
                    </a:p>
                    <a:p>
                      <a:endParaRPr kumimoji="1" lang="en-US" altLang="ja-JP" sz="1400">
                        <a:solidFill>
                          <a:schemeClr val="tx1"/>
                        </a:solidFill>
                        <a:latin typeface="Meiryo UI" panose="020B0604030504040204" pitchFamily="50" charset="-128"/>
                        <a:ea typeface="Meiryo UI" panose="020B0604030504040204" pitchFamily="50" charset="-128"/>
                      </a:endParaRPr>
                    </a:p>
                    <a:p>
                      <a:endParaRPr kumimoji="1" lang="ja-JP" altLang="en-US" sz="14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2858776"/>
                  </a:ext>
                </a:extLst>
              </a:tr>
            </a:tbl>
          </a:graphicData>
        </a:graphic>
      </p:graphicFrame>
      <p:sp>
        <p:nvSpPr>
          <p:cNvPr id="51" name="テキスト ボックス 50">
            <a:extLst>
              <a:ext uri="{FF2B5EF4-FFF2-40B4-BE49-F238E27FC236}">
                <a16:creationId xmlns:a16="http://schemas.microsoft.com/office/drawing/2014/main" id="{563163F2-8E45-20F1-EE85-102000AF883D}"/>
              </a:ext>
            </a:extLst>
          </p:cNvPr>
          <p:cNvSpPr txBox="1"/>
          <p:nvPr/>
        </p:nvSpPr>
        <p:spPr>
          <a:xfrm>
            <a:off x="6691356" y="31135"/>
            <a:ext cx="2420646" cy="306467"/>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「交通空白」解消タイプ</a:t>
            </a:r>
          </a:p>
        </p:txBody>
      </p:sp>
      <p:sp>
        <p:nvSpPr>
          <p:cNvPr id="2" name="テキスト ボックス 1">
            <a:extLst>
              <a:ext uri="{FF2B5EF4-FFF2-40B4-BE49-F238E27FC236}">
                <a16:creationId xmlns:a16="http://schemas.microsoft.com/office/drawing/2014/main" id="{C7C428B2-B638-FCCA-1CDE-E313E1585AF8}"/>
              </a:ext>
            </a:extLst>
          </p:cNvPr>
          <p:cNvSpPr txBox="1"/>
          <p:nvPr/>
        </p:nvSpPr>
        <p:spPr>
          <a:xfrm>
            <a:off x="4798961" y="5685821"/>
            <a:ext cx="4221354" cy="954107"/>
          </a:xfrm>
          <a:prstGeom prst="rect">
            <a:avLst/>
          </a:prstGeom>
          <a:noFill/>
        </p:spPr>
        <p:txBody>
          <a:bodyPr wrap="square">
            <a:noAutofit/>
          </a:bodyPr>
          <a:lstStyle/>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定性・定量効果</a:t>
            </a:r>
            <a:r>
              <a:rPr lang="en-US" altLang="ja-JP" sz="1400" kern="0">
                <a:latin typeface="メイリオ" panose="020B0604030504040204" pitchFamily="50" charset="-128"/>
                <a:ea typeface="メイリオ" panose="020B0604030504040204" pitchFamily="50" charset="-128"/>
              </a:rPr>
              <a:t>】</a:t>
            </a:r>
          </a:p>
          <a:p>
            <a:pPr lvl="0" fontAlgn="base">
              <a:spcBef>
                <a:spcPct val="0"/>
              </a:spcBef>
              <a:spcAft>
                <a:spcPct val="0"/>
              </a:spcAft>
              <a:defRPr/>
            </a:pPr>
            <a:endParaRPr lang="en-US" altLang="ja-JP" sz="1400" kern="0">
              <a:latin typeface="Meiryo UI" panose="020B0604030504040204" pitchFamily="50" charset="-128"/>
              <a:ea typeface="Meiryo UI" panose="020B0604030504040204" pitchFamily="50" charset="-128"/>
            </a:endParaRPr>
          </a:p>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「交通空白」への効果</a:t>
            </a:r>
            <a:r>
              <a:rPr lang="en-US" altLang="ja-JP" sz="1400" kern="0">
                <a:latin typeface="メイリオ" panose="020B0604030504040204" pitchFamily="50" charset="-128"/>
                <a:ea typeface="メイリオ" panose="020B0604030504040204" pitchFamily="50" charset="-128"/>
              </a:rPr>
              <a:t>】</a:t>
            </a:r>
          </a:p>
          <a:p>
            <a:pPr>
              <a:defRPr/>
            </a:pPr>
            <a:endParaRPr lang="ja-JP" altLang="en-US" sz="1400" kern="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D89FF665-35BF-E8DA-D486-AD7C77939F4C}"/>
              </a:ext>
            </a:extLst>
          </p:cNvPr>
          <p:cNvSpPr txBox="1"/>
          <p:nvPr/>
        </p:nvSpPr>
        <p:spPr>
          <a:xfrm>
            <a:off x="6051818" y="642221"/>
            <a:ext cx="2885844" cy="261610"/>
          </a:xfrm>
          <a:prstGeom prst="rect">
            <a:avLst/>
          </a:prstGeom>
          <a:noFill/>
        </p:spPr>
        <p:txBody>
          <a:bodyPr wrap="square" rtlCol="0">
            <a:spAutoFit/>
          </a:bodyPr>
          <a:lstStyle/>
          <a:p>
            <a:r>
              <a:rPr kumimoji="1" lang="ja-JP" altLang="en-US" sz="1050">
                <a:latin typeface="Meiryo UI" panose="020B0604030504040204" pitchFamily="50" charset="-128"/>
                <a:ea typeface="Meiryo UI" panose="020B0604030504040204" pitchFamily="50" charset="-128"/>
                <a:cs typeface="Microsoft GothicNeo" panose="020B0500000101010101" pitchFamily="34" charset="-127"/>
              </a:rPr>
              <a:t>地区名はふりがなも記入すること</a:t>
            </a:r>
          </a:p>
        </p:txBody>
      </p:sp>
    </p:spTree>
    <p:extLst>
      <p:ext uri="{BB962C8B-B14F-4D97-AF65-F5344CB8AC3E}">
        <p14:creationId xmlns:p14="http://schemas.microsoft.com/office/powerpoint/2010/main" val="329516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BA5F7-6C7D-9CDC-2AD8-9579941256A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E93DBBD-3C31-7B01-647D-B76ED7943B2A}"/>
              </a:ext>
            </a:extLst>
          </p:cNvPr>
          <p:cNvGraphicFramePr>
            <a:graphicFrameLocks noChangeAspect="1"/>
          </p:cNvGraphicFramePr>
          <p:nvPr>
            <p:custDataLst>
              <p:tags r:id="rId1"/>
            </p:custDataLst>
            <p:extLst>
              <p:ext uri="{D42A27DB-BD31-4B8C-83A1-F6EECF244321}">
                <p14:modId xmlns:p14="http://schemas.microsoft.com/office/powerpoint/2010/main" val="11361075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7E93DBBD-3C31-7B01-647D-B76ED7943B2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915E5855-45E0-33C3-9923-577DD2B8C46D}"/>
              </a:ext>
            </a:extLst>
          </p:cNvPr>
          <p:cNvSpPr/>
          <p:nvPr/>
        </p:nvSpPr>
        <p:spPr>
          <a:xfrm>
            <a:off x="63878" y="1217373"/>
            <a:ext cx="9016243" cy="5307713"/>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72A2A223-EF98-5DBE-5E46-B30E77DBF1BB}"/>
              </a:ext>
            </a:extLst>
          </p:cNvPr>
          <p:cNvSpPr txBox="1"/>
          <p:nvPr/>
        </p:nvSpPr>
        <p:spPr>
          <a:xfrm>
            <a:off x="123685" y="704227"/>
            <a:ext cx="1443158" cy="306467"/>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事業実施体制</a:t>
            </a:r>
          </a:p>
        </p:txBody>
      </p:sp>
      <p:sp>
        <p:nvSpPr>
          <p:cNvPr id="2" name="タイトル 1">
            <a:extLst>
              <a:ext uri="{FF2B5EF4-FFF2-40B4-BE49-F238E27FC236}">
                <a16:creationId xmlns:a16="http://schemas.microsoft.com/office/drawing/2014/main" id="{B1DC49F7-2DE6-9D8A-9307-FBCBAC745DF6}"/>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 ●</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5" name="テキスト ボックス 4">
            <a:extLst>
              <a:ext uri="{FF2B5EF4-FFF2-40B4-BE49-F238E27FC236}">
                <a16:creationId xmlns:a16="http://schemas.microsoft.com/office/drawing/2014/main" id="{8E428DF6-91AA-5055-CC0E-80F173D42897}"/>
              </a:ext>
            </a:extLst>
          </p:cNvPr>
          <p:cNvSpPr txBox="1"/>
          <p:nvPr/>
        </p:nvSpPr>
        <p:spPr>
          <a:xfrm>
            <a:off x="8386618" y="357016"/>
            <a:ext cx="725384" cy="201450"/>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1</a:t>
            </a:r>
            <a:endParaRPr lang="ja-JP" altLang="en-US" sz="9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CB1B186B-885C-863B-FBCE-1E0B8A08BB5D}"/>
              </a:ext>
            </a:extLst>
          </p:cNvPr>
          <p:cNvSpPr txBox="1"/>
          <p:nvPr/>
        </p:nvSpPr>
        <p:spPr>
          <a:xfrm>
            <a:off x="6691356" y="31135"/>
            <a:ext cx="2420646" cy="306467"/>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「交通空白」解消タイプ</a:t>
            </a:r>
          </a:p>
        </p:txBody>
      </p:sp>
    </p:spTree>
    <p:extLst>
      <p:ext uri="{BB962C8B-B14F-4D97-AF65-F5344CB8AC3E}">
        <p14:creationId xmlns:p14="http://schemas.microsoft.com/office/powerpoint/2010/main" val="140562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7508B-CE78-6AE3-89FD-0ACFEDD6F7D1}"/>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D4217C9-B12C-4D04-7781-6C0AAC57DFBB}"/>
              </a:ext>
            </a:extLst>
          </p:cNvPr>
          <p:cNvGraphicFramePr>
            <a:graphicFrameLocks noChangeAspect="1"/>
          </p:cNvGraphicFramePr>
          <p:nvPr>
            <p:custDataLst>
              <p:tags r:id="rId1"/>
            </p:custDataLst>
            <p:extLst>
              <p:ext uri="{D42A27DB-BD31-4B8C-83A1-F6EECF244321}">
                <p14:modId xmlns:p14="http://schemas.microsoft.com/office/powerpoint/2010/main" val="13623779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D4217C9-B12C-4D04-7781-6C0AAC57DFB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58F69B85-AA64-D51A-8131-5252C2BA31E0}"/>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1</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に係る記載項目の説明 </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(1/2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8" name="テキスト ボックス 7">
            <a:extLst>
              <a:ext uri="{FF2B5EF4-FFF2-40B4-BE49-F238E27FC236}">
                <a16:creationId xmlns:a16="http://schemas.microsoft.com/office/drawing/2014/main" id="{B30047C6-C47F-EF37-D826-6732AF68F196}"/>
              </a:ext>
            </a:extLst>
          </p:cNvPr>
          <p:cNvSpPr txBox="1"/>
          <p:nvPr/>
        </p:nvSpPr>
        <p:spPr>
          <a:xfrm>
            <a:off x="80962" y="546410"/>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2684ED7B-F519-7A8A-5474-E8FA4C711FAD}"/>
              </a:ext>
            </a:extLst>
          </p:cNvPr>
          <p:cNvSpPr/>
          <p:nvPr/>
        </p:nvSpPr>
        <p:spPr bwMode="auto">
          <a:xfrm>
            <a:off x="80962" y="1602224"/>
            <a:ext cx="1440000" cy="523220"/>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zh-TW" altLang="en-US" sz="1400" b="1">
                <a:solidFill>
                  <a:schemeClr val="bg1"/>
                </a:solidFill>
                <a:latin typeface="Meiryo UI" panose="020B0604030504040204" pitchFamily="50" charset="-128"/>
                <a:ea typeface="Meiryo UI" panose="020B0604030504040204" pitchFamily="50" charset="-128"/>
              </a:rPr>
              <a:t>事業主体</a:t>
            </a:r>
            <a:r>
              <a:rPr lang="en-US" altLang="zh-TW" sz="1400" b="1">
                <a:solidFill>
                  <a:schemeClr val="bg1"/>
                </a:solidFill>
                <a:latin typeface="Meiryo UI" panose="020B0604030504040204" pitchFamily="50" charset="-128"/>
                <a:ea typeface="Meiryo UI" panose="020B0604030504040204" pitchFamily="50" charset="-128"/>
              </a:rPr>
              <a:t>/</a:t>
            </a:r>
          </a:p>
          <a:p>
            <a:pPr algn="ctr"/>
            <a:r>
              <a:rPr lang="zh-TW" altLang="en-US" sz="1400" b="1">
                <a:solidFill>
                  <a:schemeClr val="bg1"/>
                </a:solidFill>
                <a:latin typeface="Meiryo UI" panose="020B0604030504040204" pitchFamily="50" charset="-128"/>
                <a:ea typeface="Meiryo UI" panose="020B0604030504040204" pitchFamily="50" charset="-128"/>
              </a:rPr>
              <a:t>運行主体</a:t>
            </a:r>
          </a:p>
        </p:txBody>
      </p:sp>
      <p:sp>
        <p:nvSpPr>
          <p:cNvPr id="11" name="テキスト ボックス 10">
            <a:extLst>
              <a:ext uri="{FF2B5EF4-FFF2-40B4-BE49-F238E27FC236}">
                <a16:creationId xmlns:a16="http://schemas.microsoft.com/office/drawing/2014/main" id="{8CA06069-038D-B097-C520-C4951E09418B}"/>
              </a:ext>
            </a:extLst>
          </p:cNvPr>
          <p:cNvSpPr txBox="1"/>
          <p:nvPr/>
        </p:nvSpPr>
        <p:spPr>
          <a:xfrm>
            <a:off x="4627859" y="546410"/>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8" name="正方形/長方形 17">
            <a:extLst>
              <a:ext uri="{FF2B5EF4-FFF2-40B4-BE49-F238E27FC236}">
                <a16:creationId xmlns:a16="http://schemas.microsoft.com/office/drawing/2014/main" id="{2C84AD6B-1206-626A-4383-9B5D5808E0BD}"/>
              </a:ext>
            </a:extLst>
          </p:cNvPr>
          <p:cNvSpPr/>
          <p:nvPr/>
        </p:nvSpPr>
        <p:spPr bwMode="auto">
          <a:xfrm>
            <a:off x="4627859" y="1602224"/>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zh-TW" altLang="en-US" sz="1400">
                <a:solidFill>
                  <a:prstClr val="black"/>
                </a:solidFill>
                <a:latin typeface="HGP創英角ｺﾞｼｯｸUB"/>
                <a:ea typeface="Meiryo UI" panose="020B0604030504040204" pitchFamily="50" charset="-128"/>
              </a:rPr>
              <a:t>事業主体</a:t>
            </a:r>
            <a:r>
              <a:rPr lang="ja-JP" altLang="en-US" sz="1400">
                <a:solidFill>
                  <a:prstClr val="black"/>
                </a:solidFill>
                <a:latin typeface="HGP創英角ｺﾞｼｯｸUB"/>
                <a:ea typeface="Meiryo UI" panose="020B0604030504040204" pitchFamily="50" charset="-128"/>
              </a:rPr>
              <a:t>：自治体</a:t>
            </a:r>
            <a:r>
              <a:rPr lang="en-US" altLang="ja-JP" sz="1400">
                <a:solidFill>
                  <a:prstClr val="black"/>
                </a:solidFill>
                <a:latin typeface="HGP創英角ｺﾞｼｯｸUB"/>
                <a:ea typeface="Meiryo UI" panose="020B0604030504040204" pitchFamily="50" charset="-128"/>
              </a:rPr>
              <a:t>A</a:t>
            </a:r>
            <a:r>
              <a:rPr lang="ja-JP" altLang="en-US" sz="1400">
                <a:solidFill>
                  <a:prstClr val="black"/>
                </a:solidFill>
                <a:latin typeface="HGP創英角ｺﾞｼｯｸUB"/>
                <a:ea typeface="Meiryo UI" panose="020B0604030504040204" pitchFamily="50" charset="-128"/>
              </a:rPr>
              <a:t>、事業者</a:t>
            </a:r>
            <a:r>
              <a:rPr lang="en-US" altLang="ja-JP" sz="1400">
                <a:solidFill>
                  <a:prstClr val="black"/>
                </a:solidFill>
                <a:latin typeface="HGP創英角ｺﾞｼｯｸUB"/>
                <a:ea typeface="Meiryo UI" panose="020B0604030504040204" pitchFamily="50" charset="-128"/>
              </a:rPr>
              <a:t>B</a:t>
            </a:r>
            <a:endParaRPr lang="en-US" altLang="zh-TW"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運行主体</a:t>
            </a:r>
            <a:r>
              <a:rPr lang="zh-TW" altLang="en-US" sz="1400">
                <a:solidFill>
                  <a:prstClr val="black"/>
                </a:solidFill>
                <a:latin typeface="HGP創英角ｺﾞｼｯｸUB"/>
                <a:ea typeface="Meiryo UI" panose="020B0604030504040204" pitchFamily="50" charset="-128"/>
              </a:rPr>
              <a:t>：自治体</a:t>
            </a:r>
            <a:r>
              <a:rPr lang="en-US" altLang="zh-TW" sz="1400">
                <a:solidFill>
                  <a:prstClr val="black"/>
                </a:solidFill>
                <a:latin typeface="HGP創英角ｺﾞｼｯｸUB"/>
                <a:ea typeface="Meiryo UI" panose="020B0604030504040204" pitchFamily="50" charset="-128"/>
              </a:rPr>
              <a:t>A</a:t>
            </a:r>
          </a:p>
        </p:txBody>
      </p:sp>
      <p:sp>
        <p:nvSpPr>
          <p:cNvPr id="24" name="正方形/長方形 23">
            <a:extLst>
              <a:ext uri="{FF2B5EF4-FFF2-40B4-BE49-F238E27FC236}">
                <a16:creationId xmlns:a16="http://schemas.microsoft.com/office/drawing/2014/main" id="{6AEB0DA2-DA34-84B7-D341-6350FEECC867}"/>
              </a:ext>
            </a:extLst>
          </p:cNvPr>
          <p:cNvSpPr/>
          <p:nvPr/>
        </p:nvSpPr>
        <p:spPr bwMode="auto">
          <a:xfrm>
            <a:off x="4627859" y="2197070"/>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自治体</a:t>
            </a:r>
            <a:r>
              <a:rPr lang="en-US" altLang="ja-JP" sz="1400" dirty="0">
                <a:solidFill>
                  <a:prstClr val="black"/>
                </a:solidFill>
                <a:latin typeface="HGP創英角ｺﾞｼｯｸUB"/>
                <a:ea typeface="Meiryo UI" panose="020B0604030504040204" pitchFamily="50" charset="-128"/>
              </a:rPr>
              <a:t>A</a:t>
            </a:r>
            <a:r>
              <a:rPr lang="ja-JP" altLang="en-US" sz="1400" dirty="0">
                <a:solidFill>
                  <a:prstClr val="black"/>
                </a:solidFill>
                <a:latin typeface="HGP創英角ｺﾞｼｯｸUB"/>
                <a:ea typeface="Meiryo UI" panose="020B0604030504040204" pitchFamily="50" charset="-128"/>
              </a:rPr>
              <a:t>は山間部に位置し、高齢化が進行しており、</a:t>
            </a:r>
            <a:br>
              <a:rPr lang="en-US" altLang="ja-JP" sz="1400" dirty="0">
                <a:solidFill>
                  <a:prstClr val="black"/>
                </a:solidFill>
                <a:latin typeface="HGP創英角ｺﾞｼｯｸUB"/>
                <a:ea typeface="Meiryo UI" panose="020B0604030504040204" pitchFamily="50" charset="-128"/>
              </a:rPr>
            </a:br>
            <a:r>
              <a:rPr lang="ja-JP" altLang="en-US" sz="1400" dirty="0">
                <a:solidFill>
                  <a:prstClr val="black"/>
                </a:solidFill>
                <a:latin typeface="HGP創英角ｺﾞｼｯｸUB"/>
                <a:ea typeface="Meiryo UI" panose="020B0604030504040204" pitchFamily="50" charset="-128"/>
              </a:rPr>
              <a:t>主要駅や商業施設等地域住民が利用するエリアが分散</a:t>
            </a:r>
          </a:p>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既存交通では地域内に点在する交通弱者の移動ニーズを賄い切れておらず、「交通空白」が発生</a:t>
            </a:r>
          </a:p>
        </p:txBody>
      </p:sp>
      <p:sp>
        <p:nvSpPr>
          <p:cNvPr id="25" name="正方形/長方形 24">
            <a:extLst>
              <a:ext uri="{FF2B5EF4-FFF2-40B4-BE49-F238E27FC236}">
                <a16:creationId xmlns:a16="http://schemas.microsoft.com/office/drawing/2014/main" id="{7700CF1D-AA9E-3565-2469-0920F7D09258}"/>
              </a:ext>
            </a:extLst>
          </p:cNvPr>
          <p:cNvSpPr/>
          <p:nvPr/>
        </p:nvSpPr>
        <p:spPr bwMode="auto">
          <a:xfrm>
            <a:off x="80962" y="2197070"/>
            <a:ext cx="1440000" cy="928885"/>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10" name="テキスト ボックス 9">
            <a:extLst>
              <a:ext uri="{FF2B5EF4-FFF2-40B4-BE49-F238E27FC236}">
                <a16:creationId xmlns:a16="http://schemas.microsoft.com/office/drawing/2014/main" id="{2540D298-4C75-4CB4-0068-3F39AB64B1BC}"/>
              </a:ext>
            </a:extLst>
          </p:cNvPr>
          <p:cNvSpPr txBox="1"/>
          <p:nvPr/>
        </p:nvSpPr>
        <p:spPr>
          <a:xfrm>
            <a:off x="1615438" y="546410"/>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5" name="正方形/長方形 14">
            <a:extLst>
              <a:ext uri="{FF2B5EF4-FFF2-40B4-BE49-F238E27FC236}">
                <a16:creationId xmlns:a16="http://schemas.microsoft.com/office/drawing/2014/main" id="{8C9314B8-AFB1-1295-A4C6-1975601FF8AE}"/>
              </a:ext>
            </a:extLst>
          </p:cNvPr>
          <p:cNvSpPr/>
          <p:nvPr/>
        </p:nvSpPr>
        <p:spPr bwMode="auto">
          <a:xfrm>
            <a:off x="1615438" y="1602224"/>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交付申請先である事業主体及び</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事業における運行主体を記載</a:t>
            </a:r>
          </a:p>
        </p:txBody>
      </p:sp>
      <p:sp>
        <p:nvSpPr>
          <p:cNvPr id="23" name="正方形/長方形 22">
            <a:extLst>
              <a:ext uri="{FF2B5EF4-FFF2-40B4-BE49-F238E27FC236}">
                <a16:creationId xmlns:a16="http://schemas.microsoft.com/office/drawing/2014/main" id="{1F6A52F2-6E92-A557-BCCE-0BB4C6F5FFE6}"/>
              </a:ext>
            </a:extLst>
          </p:cNvPr>
          <p:cNvSpPr/>
          <p:nvPr/>
        </p:nvSpPr>
        <p:spPr bwMode="auto">
          <a:xfrm>
            <a:off x="1615438" y="2197070"/>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自治体における地域特性や生じている「交通空白」の状況を記載</a:t>
            </a:r>
          </a:p>
        </p:txBody>
      </p:sp>
      <p:sp>
        <p:nvSpPr>
          <p:cNvPr id="28" name="正方形/長方形 27">
            <a:extLst>
              <a:ext uri="{FF2B5EF4-FFF2-40B4-BE49-F238E27FC236}">
                <a16:creationId xmlns:a16="http://schemas.microsoft.com/office/drawing/2014/main" id="{B2EDC647-266E-F8ED-FA44-4CB76A8CBBC4}"/>
              </a:ext>
            </a:extLst>
          </p:cNvPr>
          <p:cNvSpPr/>
          <p:nvPr/>
        </p:nvSpPr>
        <p:spPr bwMode="auto">
          <a:xfrm>
            <a:off x="4627859" y="5905924"/>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路線バスの停留所がない地区の高齢者等に向けて、</a:t>
            </a:r>
            <a:br>
              <a:rPr lang="en-US" altLang="ja-JP" sz="1400" dirty="0">
                <a:solidFill>
                  <a:prstClr val="black"/>
                </a:solidFill>
                <a:latin typeface="HGP創英角ｺﾞｼｯｸUB"/>
                <a:ea typeface="Meiryo UI" panose="020B0604030504040204" pitchFamily="50" charset="-128"/>
              </a:rPr>
            </a:br>
            <a:r>
              <a:rPr lang="ja-JP" altLang="en-US" sz="1400" dirty="0">
                <a:solidFill>
                  <a:prstClr val="black"/>
                </a:solidFill>
                <a:latin typeface="HGP創英角ｺﾞｼｯｸUB"/>
                <a:ea typeface="Meiryo UI" panose="020B0604030504040204" pitchFamily="50" charset="-128"/>
              </a:rPr>
              <a:t>システム提供を行う事業者が事業統括をしつつ、</a:t>
            </a:r>
            <a:br>
              <a:rPr lang="en-US" altLang="ja-JP" sz="1400" dirty="0">
                <a:solidFill>
                  <a:prstClr val="black"/>
                </a:solidFill>
                <a:latin typeface="HGP創英角ｺﾞｼｯｸUB"/>
                <a:ea typeface="Meiryo UI" panose="020B0604030504040204" pitchFamily="50" charset="-128"/>
              </a:rPr>
            </a:br>
            <a:r>
              <a:rPr lang="ja-JP" altLang="en-US" sz="1400" dirty="0">
                <a:solidFill>
                  <a:prstClr val="black"/>
                </a:solidFill>
                <a:latin typeface="HGP創英角ｺﾞｼｯｸUB"/>
                <a:ea typeface="Meiryo UI" panose="020B0604030504040204" pitchFamily="50" charset="-128"/>
              </a:rPr>
              <a:t>隣接市で営業するタクシー会社に協力いただく事業者協力型で公共ライドシェアを運行</a:t>
            </a:r>
          </a:p>
        </p:txBody>
      </p:sp>
      <p:sp>
        <p:nvSpPr>
          <p:cNvPr id="27" name="正方形/長方形 26">
            <a:extLst>
              <a:ext uri="{FF2B5EF4-FFF2-40B4-BE49-F238E27FC236}">
                <a16:creationId xmlns:a16="http://schemas.microsoft.com/office/drawing/2014/main" id="{A774D522-4D67-92AE-D61C-BA4DE4EC2EE4}"/>
              </a:ext>
            </a:extLst>
          </p:cNvPr>
          <p:cNvSpPr/>
          <p:nvPr/>
        </p:nvSpPr>
        <p:spPr bwMode="auto">
          <a:xfrm>
            <a:off x="1615438" y="5905924"/>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事業背景・目的に紐づく事業内容を事業を選択した理由とともに記載</a:t>
            </a:r>
          </a:p>
        </p:txBody>
      </p:sp>
      <p:sp>
        <p:nvSpPr>
          <p:cNvPr id="30" name="正方形/長方形 29">
            <a:extLst>
              <a:ext uri="{FF2B5EF4-FFF2-40B4-BE49-F238E27FC236}">
                <a16:creationId xmlns:a16="http://schemas.microsoft.com/office/drawing/2014/main" id="{34EC454A-EA87-33CA-3A2C-48924D075589}"/>
              </a:ext>
            </a:extLst>
          </p:cNvPr>
          <p:cNvSpPr/>
          <p:nvPr/>
        </p:nvSpPr>
        <p:spPr bwMode="auto">
          <a:xfrm>
            <a:off x="4627859" y="3551762"/>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区域運行</a:t>
            </a:r>
          </a:p>
        </p:txBody>
      </p:sp>
      <p:sp>
        <p:nvSpPr>
          <p:cNvPr id="29" name="正方形/長方形 28">
            <a:extLst>
              <a:ext uri="{FF2B5EF4-FFF2-40B4-BE49-F238E27FC236}">
                <a16:creationId xmlns:a16="http://schemas.microsoft.com/office/drawing/2014/main" id="{BB7DCB3D-D4E4-1D59-E9FE-7A96CFA4B704}"/>
              </a:ext>
            </a:extLst>
          </p:cNvPr>
          <p:cNvSpPr/>
          <p:nvPr/>
        </p:nvSpPr>
        <p:spPr bwMode="auto">
          <a:xfrm>
            <a:off x="1615438" y="3551762"/>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路線定期運行</a:t>
            </a:r>
            <a:r>
              <a:rPr lang="en-US" altLang="ja-JP" sz="1400">
                <a:solidFill>
                  <a:prstClr val="black"/>
                </a:solidFill>
                <a:latin typeface="HGP創英角ｺﾞｼｯｸUB"/>
                <a:ea typeface="Meiryo UI" panose="020B0604030504040204" pitchFamily="50" charset="-128"/>
              </a:rPr>
              <a:t>/</a:t>
            </a:r>
            <a:r>
              <a:rPr lang="zh-TW" altLang="en-US" sz="1400">
                <a:solidFill>
                  <a:prstClr val="black"/>
                </a:solidFill>
                <a:latin typeface="HGP創英角ｺﾞｼｯｸUB"/>
                <a:ea typeface="Meiryo UI" panose="020B0604030504040204" pitchFamily="50" charset="-128"/>
              </a:rPr>
              <a:t>路線不定期運行</a:t>
            </a:r>
            <a:r>
              <a:rPr lang="ja-JP" altLang="en-US" sz="1400">
                <a:solidFill>
                  <a:prstClr val="black"/>
                </a:solidFill>
                <a:latin typeface="HGP創英角ｺﾞｼｯｸUB"/>
                <a:ea typeface="Meiryo UI" panose="020B0604030504040204" pitchFamily="50" charset="-128"/>
              </a:rPr>
              <a:t>区域運行等、運行形態を記載</a:t>
            </a:r>
          </a:p>
        </p:txBody>
      </p:sp>
      <p:sp>
        <p:nvSpPr>
          <p:cNvPr id="31" name="正方形/長方形 30">
            <a:extLst>
              <a:ext uri="{FF2B5EF4-FFF2-40B4-BE49-F238E27FC236}">
                <a16:creationId xmlns:a16="http://schemas.microsoft.com/office/drawing/2014/main" id="{5BD7C1D2-7A34-0B4D-1F04-2ACF33A54966}"/>
              </a:ext>
            </a:extLst>
          </p:cNvPr>
          <p:cNvSpPr/>
          <p:nvPr/>
        </p:nvSpPr>
        <p:spPr bwMode="auto">
          <a:xfrm>
            <a:off x="1615438" y="4146608"/>
            <a:ext cx="2917945" cy="73866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運行を規定する根拠法を記載</a:t>
            </a:r>
            <a:endParaRPr lang="en-US" altLang="ja-JP"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道路運送法の許可又は登録を要しない運送　等も記載可</a:t>
            </a:r>
          </a:p>
        </p:txBody>
      </p:sp>
      <p:sp>
        <p:nvSpPr>
          <p:cNvPr id="32" name="正方形/長方形 31">
            <a:extLst>
              <a:ext uri="{FF2B5EF4-FFF2-40B4-BE49-F238E27FC236}">
                <a16:creationId xmlns:a16="http://schemas.microsoft.com/office/drawing/2014/main" id="{401780C4-2A80-602D-2B7B-A25BD943A25D}"/>
              </a:ext>
            </a:extLst>
          </p:cNvPr>
          <p:cNvSpPr/>
          <p:nvPr/>
        </p:nvSpPr>
        <p:spPr bwMode="auto">
          <a:xfrm>
            <a:off x="4627859" y="4146608"/>
            <a:ext cx="4435179" cy="73866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zh-CN" altLang="en-US" sz="1400">
                <a:solidFill>
                  <a:prstClr val="black"/>
                </a:solidFill>
                <a:latin typeface="HGP創英角ｺﾞｼｯｸUB"/>
                <a:ea typeface="Meiryo UI" panose="020B0604030504040204" pitchFamily="50" charset="-128"/>
              </a:rPr>
              <a:t>道路運送法</a:t>
            </a:r>
            <a:r>
              <a:rPr lang="en-US" altLang="zh-CN" sz="1400">
                <a:solidFill>
                  <a:prstClr val="black"/>
                </a:solidFill>
                <a:latin typeface="HGP創英角ｺﾞｼｯｸUB"/>
                <a:ea typeface="Meiryo UI" panose="020B0604030504040204" pitchFamily="50" charset="-128"/>
              </a:rPr>
              <a:t>78</a:t>
            </a:r>
            <a:r>
              <a:rPr lang="zh-CN" altLang="en-US" sz="1400">
                <a:solidFill>
                  <a:prstClr val="black"/>
                </a:solidFill>
                <a:latin typeface="HGP創英角ｺﾞｼｯｸUB"/>
                <a:ea typeface="Meiryo UI" panose="020B0604030504040204" pitchFamily="50" charset="-128"/>
              </a:rPr>
              <a:t>条</a:t>
            </a:r>
            <a:r>
              <a:rPr lang="en-US" altLang="zh-CN" sz="1400">
                <a:solidFill>
                  <a:prstClr val="black"/>
                </a:solidFill>
                <a:latin typeface="HGP創英角ｺﾞｼｯｸUB"/>
                <a:ea typeface="Meiryo UI" panose="020B0604030504040204" pitchFamily="50" charset="-128"/>
              </a:rPr>
              <a:t>2</a:t>
            </a:r>
            <a:r>
              <a:rPr lang="zh-CN" altLang="en-US" sz="1400">
                <a:solidFill>
                  <a:prstClr val="black"/>
                </a:solidFill>
                <a:latin typeface="HGP創英角ｺﾞｼｯｸUB"/>
                <a:ea typeface="Meiryo UI" panose="020B0604030504040204" pitchFamily="50" charset="-128"/>
              </a:rPr>
              <a:t>号</a:t>
            </a:r>
          </a:p>
        </p:txBody>
      </p:sp>
      <p:sp>
        <p:nvSpPr>
          <p:cNvPr id="34" name="正方形/長方形 33">
            <a:extLst>
              <a:ext uri="{FF2B5EF4-FFF2-40B4-BE49-F238E27FC236}">
                <a16:creationId xmlns:a16="http://schemas.microsoft.com/office/drawing/2014/main" id="{443DDD8D-8D5C-05D7-41B1-2619D3F4CEE2}"/>
              </a:ext>
            </a:extLst>
          </p:cNvPr>
          <p:cNvSpPr/>
          <p:nvPr/>
        </p:nvSpPr>
        <p:spPr bwMode="auto">
          <a:xfrm>
            <a:off x="1615438" y="5551744"/>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運行時の運賃を記載</a:t>
            </a:r>
          </a:p>
        </p:txBody>
      </p:sp>
      <p:sp>
        <p:nvSpPr>
          <p:cNvPr id="35" name="正方形/長方形 34">
            <a:extLst>
              <a:ext uri="{FF2B5EF4-FFF2-40B4-BE49-F238E27FC236}">
                <a16:creationId xmlns:a16="http://schemas.microsoft.com/office/drawing/2014/main" id="{236C9DF8-D010-7A1C-9FAB-1FB9079039AA}"/>
              </a:ext>
            </a:extLst>
          </p:cNvPr>
          <p:cNvSpPr/>
          <p:nvPr/>
        </p:nvSpPr>
        <p:spPr bwMode="auto">
          <a:xfrm>
            <a:off x="4627859" y="5551744"/>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1</a:t>
            </a:r>
            <a:r>
              <a:rPr lang="ja-JP" altLang="en-US" sz="1400">
                <a:solidFill>
                  <a:prstClr val="black"/>
                </a:solidFill>
                <a:latin typeface="HGP創英角ｺﾞｼｯｸUB"/>
                <a:ea typeface="Meiryo UI" panose="020B0604030504040204" pitchFamily="50" charset="-128"/>
              </a:rPr>
              <a:t>人</a:t>
            </a:r>
            <a:r>
              <a:rPr lang="en-US" altLang="ja-JP" sz="1400">
                <a:solidFill>
                  <a:prstClr val="black"/>
                </a:solidFill>
                <a:latin typeface="HGP創英角ｺﾞｼｯｸUB"/>
                <a:ea typeface="Meiryo UI" panose="020B0604030504040204" pitchFamily="50" charset="-128"/>
              </a:rPr>
              <a:t>300</a:t>
            </a:r>
            <a:r>
              <a:rPr lang="ja-JP" altLang="en-US" sz="1400">
                <a:solidFill>
                  <a:prstClr val="black"/>
                </a:solidFill>
                <a:latin typeface="HGP創英角ｺﾞｼｯｸUB"/>
                <a:ea typeface="Meiryo UI" panose="020B0604030504040204" pitchFamily="50" charset="-128"/>
              </a:rPr>
              <a:t>円</a:t>
            </a:r>
          </a:p>
        </p:txBody>
      </p:sp>
      <p:sp>
        <p:nvSpPr>
          <p:cNvPr id="40" name="正方形/長方形 39">
            <a:extLst>
              <a:ext uri="{FF2B5EF4-FFF2-40B4-BE49-F238E27FC236}">
                <a16:creationId xmlns:a16="http://schemas.microsoft.com/office/drawing/2014/main" id="{1E2F49BA-85BC-2C12-F2AE-5D8495A4A293}"/>
              </a:ext>
            </a:extLst>
          </p:cNvPr>
          <p:cNvSpPr/>
          <p:nvPr/>
        </p:nvSpPr>
        <p:spPr bwMode="auto">
          <a:xfrm>
            <a:off x="80962" y="3197581"/>
            <a:ext cx="1440000" cy="3637229"/>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16" name="正方形/長方形 15">
            <a:extLst>
              <a:ext uri="{FF2B5EF4-FFF2-40B4-BE49-F238E27FC236}">
                <a16:creationId xmlns:a16="http://schemas.microsoft.com/office/drawing/2014/main" id="{7C8DCBFD-FD33-6BA3-B7AE-C65F00FC34EC}"/>
              </a:ext>
            </a:extLst>
          </p:cNvPr>
          <p:cNvSpPr/>
          <p:nvPr/>
        </p:nvSpPr>
        <p:spPr bwMode="auto">
          <a:xfrm>
            <a:off x="1615438" y="3197581"/>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交通サービス名称を記載</a:t>
            </a:r>
          </a:p>
        </p:txBody>
      </p:sp>
      <p:sp>
        <p:nvSpPr>
          <p:cNvPr id="17" name="正方形/長方形 16">
            <a:extLst>
              <a:ext uri="{FF2B5EF4-FFF2-40B4-BE49-F238E27FC236}">
                <a16:creationId xmlns:a16="http://schemas.microsoft.com/office/drawing/2014/main" id="{DDB5240C-B281-B813-C21E-FF3EB870DCAD}"/>
              </a:ext>
            </a:extLst>
          </p:cNvPr>
          <p:cNvSpPr/>
          <p:nvPr/>
        </p:nvSpPr>
        <p:spPr bwMode="auto">
          <a:xfrm>
            <a:off x="4627859" y="3197581"/>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公共ライドシェア</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自家用有償旅客運送）</a:t>
            </a:r>
          </a:p>
        </p:txBody>
      </p:sp>
      <p:sp>
        <p:nvSpPr>
          <p:cNvPr id="20" name="正方形/長方形 19">
            <a:extLst>
              <a:ext uri="{FF2B5EF4-FFF2-40B4-BE49-F238E27FC236}">
                <a16:creationId xmlns:a16="http://schemas.microsoft.com/office/drawing/2014/main" id="{4D665395-0B85-6ED3-6B3D-4E01CA6D1B3F}"/>
              </a:ext>
            </a:extLst>
          </p:cNvPr>
          <p:cNvSpPr/>
          <p:nvPr/>
        </p:nvSpPr>
        <p:spPr bwMode="auto">
          <a:xfrm>
            <a:off x="80962" y="1007378"/>
            <a:ext cx="1440000" cy="523220"/>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13" name="正方形/長方形 12">
            <a:extLst>
              <a:ext uri="{FF2B5EF4-FFF2-40B4-BE49-F238E27FC236}">
                <a16:creationId xmlns:a16="http://schemas.microsoft.com/office/drawing/2014/main" id="{4F8CF523-042E-B68E-BE63-2DBEC5F6560A}"/>
              </a:ext>
            </a:extLst>
          </p:cNvPr>
          <p:cNvSpPr/>
          <p:nvPr/>
        </p:nvSpPr>
        <p:spPr bwMode="auto">
          <a:xfrm>
            <a:off x="1615438" y="1007378"/>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運行に係る事業費全体や内数としての補助対象経費の額を記載</a:t>
            </a:r>
          </a:p>
        </p:txBody>
      </p:sp>
      <p:sp>
        <p:nvSpPr>
          <p:cNvPr id="19" name="正方形/長方形 18">
            <a:extLst>
              <a:ext uri="{FF2B5EF4-FFF2-40B4-BE49-F238E27FC236}">
                <a16:creationId xmlns:a16="http://schemas.microsoft.com/office/drawing/2014/main" id="{5F43926F-B000-9AB9-CF32-20DA58727480}"/>
              </a:ext>
            </a:extLst>
          </p:cNvPr>
          <p:cNvSpPr/>
          <p:nvPr/>
        </p:nvSpPr>
        <p:spPr bwMode="auto">
          <a:xfrm>
            <a:off x="4627859" y="1007378"/>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事業全体費用</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10,000,000</a:t>
            </a:r>
            <a:r>
              <a:rPr lang="ja-JP" altLang="en-US" sz="1400">
                <a:solidFill>
                  <a:prstClr val="black"/>
                </a:solidFill>
                <a:latin typeface="HGP創英角ｺﾞｼｯｸUB"/>
                <a:ea typeface="Meiryo UI" panose="020B0604030504040204" pitchFamily="50" charset="-128"/>
              </a:rPr>
              <a:t>円</a:t>
            </a:r>
          </a:p>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補助対象経費（収入分を除く）</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 5,000,000</a:t>
            </a:r>
            <a:r>
              <a:rPr lang="ja-JP" altLang="en-US" sz="1400">
                <a:solidFill>
                  <a:prstClr val="black"/>
                </a:solidFill>
                <a:latin typeface="HGP創英角ｺﾞｼｯｸUB"/>
                <a:ea typeface="Meiryo UI" panose="020B0604030504040204" pitchFamily="50" charset="-128"/>
              </a:rPr>
              <a:t>円</a:t>
            </a:r>
          </a:p>
        </p:txBody>
      </p:sp>
      <p:sp>
        <p:nvSpPr>
          <p:cNvPr id="7" name="正方形/長方形 6">
            <a:extLst>
              <a:ext uri="{FF2B5EF4-FFF2-40B4-BE49-F238E27FC236}">
                <a16:creationId xmlns:a16="http://schemas.microsoft.com/office/drawing/2014/main" id="{C5922322-06F8-3771-DE0E-7CCB844CB0A4}"/>
              </a:ext>
            </a:extLst>
          </p:cNvPr>
          <p:cNvSpPr/>
          <p:nvPr/>
        </p:nvSpPr>
        <p:spPr bwMode="auto">
          <a:xfrm>
            <a:off x="1615438" y="4956898"/>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運行を行う曜日や時間帯、運行本数等を記載</a:t>
            </a:r>
          </a:p>
        </p:txBody>
      </p:sp>
      <p:sp>
        <p:nvSpPr>
          <p:cNvPr id="9" name="正方形/長方形 8">
            <a:extLst>
              <a:ext uri="{FF2B5EF4-FFF2-40B4-BE49-F238E27FC236}">
                <a16:creationId xmlns:a16="http://schemas.microsoft.com/office/drawing/2014/main" id="{655876C3-BA10-A578-D59A-5056E26E20AD}"/>
              </a:ext>
            </a:extLst>
          </p:cNvPr>
          <p:cNvSpPr/>
          <p:nvPr/>
        </p:nvSpPr>
        <p:spPr bwMode="auto">
          <a:xfrm>
            <a:off x="4627859" y="4956898"/>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土日のみ、</a:t>
            </a:r>
            <a:r>
              <a:rPr lang="en-US" altLang="ja-JP" sz="1400">
                <a:solidFill>
                  <a:prstClr val="black"/>
                </a:solidFill>
                <a:latin typeface="HGP創英角ｺﾞｼｯｸUB"/>
                <a:ea typeface="Meiryo UI" panose="020B0604030504040204" pitchFamily="50" charset="-128"/>
              </a:rPr>
              <a:t>9</a:t>
            </a:r>
            <a:r>
              <a:rPr lang="ja-JP" altLang="en-US" sz="1400">
                <a:solidFill>
                  <a:prstClr val="black"/>
                </a:solidFill>
                <a:latin typeface="HGP創英角ｺﾞｼｯｸUB"/>
                <a:ea typeface="Meiryo UI" panose="020B0604030504040204" pitchFamily="50" charset="-128"/>
              </a:rPr>
              <a:t>時から</a:t>
            </a:r>
            <a:r>
              <a:rPr lang="en-US" altLang="ja-JP" sz="1400">
                <a:solidFill>
                  <a:prstClr val="black"/>
                </a:solidFill>
                <a:latin typeface="HGP創英角ｺﾞｼｯｸUB"/>
                <a:ea typeface="Meiryo UI" panose="020B0604030504040204" pitchFamily="50" charset="-128"/>
              </a:rPr>
              <a:t>17</a:t>
            </a:r>
            <a:r>
              <a:rPr lang="ja-JP" altLang="en-US" sz="1400">
                <a:solidFill>
                  <a:prstClr val="black"/>
                </a:solidFill>
                <a:latin typeface="HGP創英角ｺﾞｼｯｸUB"/>
                <a:ea typeface="Meiryo UI" panose="020B0604030504040204" pitchFamily="50" charset="-128"/>
              </a:rPr>
              <a:t>時</a:t>
            </a:r>
          </a:p>
        </p:txBody>
      </p:sp>
    </p:spTree>
    <p:extLst>
      <p:ext uri="{BB962C8B-B14F-4D97-AF65-F5344CB8AC3E}">
        <p14:creationId xmlns:p14="http://schemas.microsoft.com/office/powerpoint/2010/main" val="2799762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AC579-5BAE-3447-643E-B095441DE3D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70062D4-D4E0-C7FD-C83C-F0A5C40086A9}"/>
              </a:ext>
            </a:extLst>
          </p:cNvPr>
          <p:cNvGraphicFramePr>
            <a:graphicFrameLocks noChangeAspect="1"/>
          </p:cNvGraphicFramePr>
          <p:nvPr>
            <p:custDataLst>
              <p:tags r:id="rId1"/>
            </p:custDataLst>
            <p:extLst>
              <p:ext uri="{D42A27DB-BD31-4B8C-83A1-F6EECF244321}">
                <p14:modId xmlns:p14="http://schemas.microsoft.com/office/powerpoint/2010/main" val="14366605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70062D4-D4E0-C7FD-C83C-F0A5C40086A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8785F69B-7B58-9C9A-17A7-6677A1123378}"/>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lang="ja-JP" altLang="en-US" sz="2400" kern="0"/>
              <a:t>応募様式</a:t>
            </a:r>
            <a:r>
              <a:rPr lang="en-US" altLang="ja-JP" sz="2400" kern="0"/>
              <a:t>1</a:t>
            </a:r>
            <a:r>
              <a:rPr lang="ja-JP" altLang="en-US" sz="2400" kern="0"/>
              <a:t>に係る記載項目の説明 </a:t>
            </a:r>
            <a:r>
              <a:rPr lang="en-US" altLang="ja-JP" sz="2400" kern="0"/>
              <a:t>(2/2</a:t>
            </a:r>
            <a:r>
              <a:rPr lang="ja-JP" altLang="en-US" sz="2400" kern="0"/>
              <a:t>）</a:t>
            </a:r>
            <a:endParaRPr lang="en-US" altLang="ja-JP" sz="2400" kern="0"/>
          </a:p>
        </p:txBody>
      </p:sp>
      <p:sp>
        <p:nvSpPr>
          <p:cNvPr id="8" name="テキスト ボックス 7">
            <a:extLst>
              <a:ext uri="{FF2B5EF4-FFF2-40B4-BE49-F238E27FC236}">
                <a16:creationId xmlns:a16="http://schemas.microsoft.com/office/drawing/2014/main" id="{FCBB4B86-123D-7368-1E76-DFB27692C527}"/>
              </a:ext>
            </a:extLst>
          </p:cNvPr>
          <p:cNvSpPr txBox="1"/>
          <p:nvPr/>
        </p:nvSpPr>
        <p:spPr>
          <a:xfrm>
            <a:off x="80962" y="546410"/>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C51B34E1-48D2-3539-4219-C89D7B4F61A1}"/>
              </a:ext>
            </a:extLst>
          </p:cNvPr>
          <p:cNvSpPr/>
          <p:nvPr/>
        </p:nvSpPr>
        <p:spPr bwMode="auto">
          <a:xfrm>
            <a:off x="80962" y="1605746"/>
            <a:ext cx="1440000" cy="1568794"/>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11" name="テキスト ボックス 10">
            <a:extLst>
              <a:ext uri="{FF2B5EF4-FFF2-40B4-BE49-F238E27FC236}">
                <a16:creationId xmlns:a16="http://schemas.microsoft.com/office/drawing/2014/main" id="{7CF9D943-55CC-A4F4-71B4-229A4F0B0898}"/>
              </a:ext>
            </a:extLst>
          </p:cNvPr>
          <p:cNvSpPr txBox="1"/>
          <p:nvPr/>
        </p:nvSpPr>
        <p:spPr>
          <a:xfrm>
            <a:off x="4627859" y="546410"/>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6" name="正方形/長方形 15">
            <a:extLst>
              <a:ext uri="{FF2B5EF4-FFF2-40B4-BE49-F238E27FC236}">
                <a16:creationId xmlns:a16="http://schemas.microsoft.com/office/drawing/2014/main" id="{FD1CD3D1-55AF-17DC-B177-DF84C19B54E2}"/>
              </a:ext>
            </a:extLst>
          </p:cNvPr>
          <p:cNvSpPr/>
          <p:nvPr/>
        </p:nvSpPr>
        <p:spPr bwMode="auto">
          <a:xfrm>
            <a:off x="4627859" y="1605746"/>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自治体</a:t>
            </a:r>
            <a:r>
              <a:rPr lang="en-US" altLang="ja-JP" sz="1400">
                <a:solidFill>
                  <a:prstClr val="black"/>
                </a:solidFill>
                <a:latin typeface="HGP創英角ｺﾞｼｯｸUB"/>
                <a:ea typeface="Meiryo UI" panose="020B0604030504040204" pitchFamily="50" charset="-128"/>
              </a:rPr>
              <a:t>A</a:t>
            </a:r>
            <a:r>
              <a:rPr lang="ja-JP" altLang="en-US" sz="1400">
                <a:solidFill>
                  <a:prstClr val="black"/>
                </a:solidFill>
                <a:latin typeface="HGP創英角ｺﾞｼｯｸUB"/>
                <a:ea typeface="Meiryo UI" panose="020B0604030504040204" pitchFamily="50" charset="-128"/>
              </a:rPr>
              <a:t>の</a:t>
            </a:r>
            <a:r>
              <a:rPr lang="en-US" altLang="ja-JP" sz="1400">
                <a:solidFill>
                  <a:prstClr val="black"/>
                </a:solidFill>
                <a:latin typeface="HGP創英角ｺﾞｼｯｸUB"/>
                <a:ea typeface="Meiryo UI" panose="020B0604030504040204" pitchFamily="50" charset="-128"/>
              </a:rPr>
              <a:t>B</a:t>
            </a:r>
            <a:r>
              <a:rPr lang="ja-JP" altLang="en-US" sz="1400">
                <a:solidFill>
                  <a:prstClr val="black"/>
                </a:solidFill>
                <a:latin typeface="HGP創英角ｺﾞｼｯｸUB"/>
                <a:ea typeface="Meiryo UI" panose="020B0604030504040204" pitchFamily="50" charset="-128"/>
              </a:rPr>
              <a:t>地区　</a:t>
            </a:r>
          </a:p>
        </p:txBody>
      </p:sp>
      <p:sp>
        <p:nvSpPr>
          <p:cNvPr id="18" name="正方形/長方形 17">
            <a:extLst>
              <a:ext uri="{FF2B5EF4-FFF2-40B4-BE49-F238E27FC236}">
                <a16:creationId xmlns:a16="http://schemas.microsoft.com/office/drawing/2014/main" id="{B3FD2AE4-88B2-33C1-BE80-4A13556AF8E5}"/>
              </a:ext>
            </a:extLst>
          </p:cNvPr>
          <p:cNvSpPr/>
          <p:nvPr/>
        </p:nvSpPr>
        <p:spPr bwMode="auto">
          <a:xfrm>
            <a:off x="4627859" y="2245655"/>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自治体</a:t>
            </a:r>
            <a:r>
              <a:rPr lang="en-US" altLang="ja-JP" sz="1400">
                <a:solidFill>
                  <a:prstClr val="black"/>
                </a:solidFill>
                <a:latin typeface="HGP創英角ｺﾞｼｯｸUB"/>
                <a:ea typeface="Meiryo UI" panose="020B0604030504040204" pitchFamily="50" charset="-128"/>
              </a:rPr>
              <a:t>A</a:t>
            </a:r>
            <a:r>
              <a:rPr lang="ja-JP" altLang="en-US" sz="1400">
                <a:solidFill>
                  <a:prstClr val="black"/>
                </a:solidFill>
                <a:latin typeface="HGP創英角ｺﾞｼｯｸUB"/>
                <a:ea typeface="Meiryo UI" panose="020B0604030504040204" pitchFamily="50" charset="-128"/>
              </a:rPr>
              <a:t>の</a:t>
            </a:r>
            <a:r>
              <a:rPr lang="en-US" altLang="ja-JP" sz="1400">
                <a:solidFill>
                  <a:prstClr val="black"/>
                </a:solidFill>
                <a:latin typeface="HGP創英角ｺﾞｼｯｸUB"/>
                <a:ea typeface="Meiryo UI" panose="020B0604030504040204" pitchFamily="50" charset="-128"/>
              </a:rPr>
              <a:t>B</a:t>
            </a:r>
            <a:r>
              <a:rPr lang="ja-JP" altLang="en-US" sz="1400">
                <a:solidFill>
                  <a:prstClr val="black"/>
                </a:solidFill>
                <a:latin typeface="HGP創英角ｺﾞｼｯｸUB"/>
                <a:ea typeface="Meiryo UI" panose="020B0604030504040204" pitchFamily="50" charset="-128"/>
              </a:rPr>
              <a:t>地区全域をカバーするように、公共ライドシェアを実施</a:t>
            </a:r>
          </a:p>
        </p:txBody>
      </p:sp>
      <p:sp>
        <p:nvSpPr>
          <p:cNvPr id="30" name="正方形/長方形 29">
            <a:extLst>
              <a:ext uri="{FF2B5EF4-FFF2-40B4-BE49-F238E27FC236}">
                <a16:creationId xmlns:a16="http://schemas.microsoft.com/office/drawing/2014/main" id="{84E13CD4-5630-1956-7BE9-AA9E2D27AA63}"/>
              </a:ext>
            </a:extLst>
          </p:cNvPr>
          <p:cNvSpPr/>
          <p:nvPr/>
        </p:nvSpPr>
        <p:spPr bwMode="auto">
          <a:xfrm>
            <a:off x="4627859" y="3291229"/>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一般ドライバーの車両を用いて、住宅地が密集するエリアと商業地区が密集するエリアに停留所を設置し、運行</a:t>
            </a:r>
          </a:p>
        </p:txBody>
      </p:sp>
      <p:sp>
        <p:nvSpPr>
          <p:cNvPr id="10" name="テキスト ボックス 9">
            <a:extLst>
              <a:ext uri="{FF2B5EF4-FFF2-40B4-BE49-F238E27FC236}">
                <a16:creationId xmlns:a16="http://schemas.microsoft.com/office/drawing/2014/main" id="{63B935BE-9226-6BE8-F7C0-73915F8EA73A}"/>
              </a:ext>
            </a:extLst>
          </p:cNvPr>
          <p:cNvSpPr txBox="1"/>
          <p:nvPr/>
        </p:nvSpPr>
        <p:spPr>
          <a:xfrm>
            <a:off x="1615438" y="546410"/>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5" name="正方形/長方形 14">
            <a:extLst>
              <a:ext uri="{FF2B5EF4-FFF2-40B4-BE49-F238E27FC236}">
                <a16:creationId xmlns:a16="http://schemas.microsoft.com/office/drawing/2014/main" id="{CC1EE924-1499-1471-0D73-DE3A91D7723F}"/>
              </a:ext>
            </a:extLst>
          </p:cNvPr>
          <p:cNvSpPr/>
          <p:nvPr/>
        </p:nvSpPr>
        <p:spPr bwMode="auto">
          <a:xfrm>
            <a:off x="1615438" y="1605746"/>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リストアップ調査に記載した「交通空白」地の内、該当するエリアを記載</a:t>
            </a:r>
          </a:p>
        </p:txBody>
      </p:sp>
      <p:sp>
        <p:nvSpPr>
          <p:cNvPr id="17" name="正方形/長方形 16">
            <a:extLst>
              <a:ext uri="{FF2B5EF4-FFF2-40B4-BE49-F238E27FC236}">
                <a16:creationId xmlns:a16="http://schemas.microsoft.com/office/drawing/2014/main" id="{84D3CA21-4B89-AB66-478F-85D5539DFA51}"/>
              </a:ext>
            </a:extLst>
          </p:cNvPr>
          <p:cNvSpPr/>
          <p:nvPr/>
        </p:nvSpPr>
        <p:spPr bwMode="auto">
          <a:xfrm>
            <a:off x="1615438" y="2245655"/>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地図情報を掲載しつつ、運行する</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エリアを記載</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以前に運行を行ったエリアと異なる場合には、地理的な相違も表現</a:t>
            </a:r>
          </a:p>
        </p:txBody>
      </p:sp>
      <p:sp>
        <p:nvSpPr>
          <p:cNvPr id="29" name="正方形/長方形 28">
            <a:extLst>
              <a:ext uri="{FF2B5EF4-FFF2-40B4-BE49-F238E27FC236}">
                <a16:creationId xmlns:a16="http://schemas.microsoft.com/office/drawing/2014/main" id="{A86E5D5F-6AE3-C475-D974-D3DE735CE84E}"/>
              </a:ext>
            </a:extLst>
          </p:cNvPr>
          <p:cNvSpPr/>
          <p:nvPr/>
        </p:nvSpPr>
        <p:spPr bwMode="auto">
          <a:xfrm>
            <a:off x="1615438" y="3291229"/>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利用する車両や対象者等の情報があれば記載</a:t>
            </a:r>
            <a:endParaRPr lang="en-US" altLang="ja-JP"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事業等のイメージはご用意のある場合に添付</a:t>
            </a:r>
          </a:p>
        </p:txBody>
      </p:sp>
      <p:sp>
        <p:nvSpPr>
          <p:cNvPr id="31" name="正方形/長方形 30">
            <a:extLst>
              <a:ext uri="{FF2B5EF4-FFF2-40B4-BE49-F238E27FC236}">
                <a16:creationId xmlns:a16="http://schemas.microsoft.com/office/drawing/2014/main" id="{FC9AAC06-B512-18B7-A930-FB1DE7B66039}"/>
              </a:ext>
            </a:extLst>
          </p:cNvPr>
          <p:cNvSpPr/>
          <p:nvPr/>
        </p:nvSpPr>
        <p:spPr bwMode="auto">
          <a:xfrm>
            <a:off x="1615438" y="4336803"/>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事業による収益・利用者数等の定性・定量効果及び生じている「交通空白」の解消度合いを記載</a:t>
            </a:r>
          </a:p>
        </p:txBody>
      </p:sp>
      <p:sp>
        <p:nvSpPr>
          <p:cNvPr id="32" name="正方形/長方形 31">
            <a:extLst>
              <a:ext uri="{FF2B5EF4-FFF2-40B4-BE49-F238E27FC236}">
                <a16:creationId xmlns:a16="http://schemas.microsoft.com/office/drawing/2014/main" id="{EFFFF08E-72D1-C8A9-1A8F-FA8EF2D3DCE1}"/>
              </a:ext>
            </a:extLst>
          </p:cNvPr>
          <p:cNvSpPr/>
          <p:nvPr/>
        </p:nvSpPr>
        <p:spPr bwMode="auto">
          <a:xfrm>
            <a:off x="4627859" y="4336803"/>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定性・定量効果</a:t>
            </a:r>
            <a:r>
              <a:rPr lang="en-US" altLang="ja-JP" sz="1400">
                <a:solidFill>
                  <a:prstClr val="black"/>
                </a:solidFill>
                <a:latin typeface="HGP創英角ｺﾞｼｯｸUB"/>
                <a:ea typeface="Meiryo UI" panose="020B0604030504040204" pitchFamily="50" charset="-128"/>
              </a:rPr>
              <a:t>】</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運行期間中の利用者数は、</a:t>
            </a:r>
            <a:r>
              <a:rPr lang="en-US" altLang="ja-JP" sz="1400">
                <a:solidFill>
                  <a:prstClr val="black"/>
                </a:solidFill>
                <a:latin typeface="HGP創英角ｺﾞｼｯｸUB"/>
                <a:ea typeface="Meiryo UI" panose="020B0604030504040204" pitchFamily="50" charset="-128"/>
              </a:rPr>
              <a:t>X</a:t>
            </a:r>
            <a:r>
              <a:rPr lang="ja-JP" altLang="en-US" sz="1400">
                <a:solidFill>
                  <a:prstClr val="black"/>
                </a:solidFill>
                <a:latin typeface="HGP創英角ｺﾞｼｯｸUB"/>
                <a:ea typeface="Meiryo UI" panose="020B0604030504040204" pitchFamily="50" charset="-128"/>
              </a:rPr>
              <a:t>か月間で</a:t>
            </a:r>
            <a:r>
              <a:rPr lang="en-US" altLang="ja-JP" sz="1400">
                <a:solidFill>
                  <a:prstClr val="black"/>
                </a:solidFill>
                <a:latin typeface="HGP創英角ｺﾞｼｯｸUB"/>
                <a:ea typeface="Meiryo UI" panose="020B0604030504040204" pitchFamily="50" charset="-128"/>
              </a:rPr>
              <a:t>XXX</a:t>
            </a:r>
            <a:r>
              <a:rPr lang="ja-JP" altLang="en-US" sz="1400">
                <a:solidFill>
                  <a:prstClr val="black"/>
                </a:solidFill>
                <a:latin typeface="HGP創英角ｺﾞｼｯｸUB"/>
                <a:ea typeface="Meiryo UI" panose="020B0604030504040204" pitchFamily="50" charset="-128"/>
              </a:rPr>
              <a:t>人</a:t>
            </a:r>
          </a:p>
          <a:p>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「交通空白」への効果</a:t>
            </a:r>
            <a:r>
              <a:rPr lang="en-US" altLang="ja-JP" sz="1400">
                <a:solidFill>
                  <a:prstClr val="black"/>
                </a:solidFill>
                <a:latin typeface="HGP創英角ｺﾞｼｯｸUB"/>
                <a:ea typeface="Meiryo UI" panose="020B0604030504040204" pitchFamily="50" charset="-128"/>
              </a:rPr>
              <a:t>】</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当該エリアの地理的な「交通空白」を解消</a:t>
            </a:r>
          </a:p>
        </p:txBody>
      </p:sp>
      <p:sp>
        <p:nvSpPr>
          <p:cNvPr id="40" name="正方形/長方形 39">
            <a:extLst>
              <a:ext uri="{FF2B5EF4-FFF2-40B4-BE49-F238E27FC236}">
                <a16:creationId xmlns:a16="http://schemas.microsoft.com/office/drawing/2014/main" id="{42F7121C-581F-0FB0-6C4F-29DF0E3BCD33}"/>
              </a:ext>
            </a:extLst>
          </p:cNvPr>
          <p:cNvSpPr/>
          <p:nvPr/>
        </p:nvSpPr>
        <p:spPr bwMode="auto">
          <a:xfrm>
            <a:off x="80962" y="3291229"/>
            <a:ext cx="1440000" cy="928885"/>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事業イメージ</a:t>
            </a:r>
          </a:p>
        </p:txBody>
      </p:sp>
      <p:sp>
        <p:nvSpPr>
          <p:cNvPr id="41" name="正方形/長方形 40">
            <a:extLst>
              <a:ext uri="{FF2B5EF4-FFF2-40B4-BE49-F238E27FC236}">
                <a16:creationId xmlns:a16="http://schemas.microsoft.com/office/drawing/2014/main" id="{8AFDBBFF-3B95-FF9C-C99A-4B83C4111EAB}"/>
              </a:ext>
            </a:extLst>
          </p:cNvPr>
          <p:cNvSpPr/>
          <p:nvPr/>
        </p:nvSpPr>
        <p:spPr bwMode="auto">
          <a:xfrm>
            <a:off x="80962" y="4336803"/>
            <a:ext cx="1440000" cy="928885"/>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見込まれる</a:t>
            </a:r>
            <a:endParaRPr lang="en-US" altLang="ja-JP" sz="1400" b="1">
              <a:solidFill>
                <a:schemeClr val="bg1"/>
              </a:solidFill>
              <a:latin typeface="Meiryo UI" panose="020B0604030504040204" pitchFamily="50" charset="-128"/>
              <a:ea typeface="Meiryo UI" panose="020B0604030504040204" pitchFamily="50" charset="-128"/>
            </a:endParaRPr>
          </a:p>
          <a:p>
            <a:pPr algn="ctr"/>
            <a:r>
              <a:rPr lang="ja-JP" altLang="en-US" sz="1400" b="1">
                <a:solidFill>
                  <a:schemeClr val="bg1"/>
                </a:solidFill>
                <a:latin typeface="Meiryo UI" panose="020B0604030504040204" pitchFamily="50" charset="-128"/>
                <a:ea typeface="Meiryo UI" panose="020B0604030504040204" pitchFamily="50" charset="-128"/>
              </a:rPr>
              <a:t>事業効果</a:t>
            </a:r>
          </a:p>
        </p:txBody>
      </p:sp>
      <p:sp>
        <p:nvSpPr>
          <p:cNvPr id="2" name="正方形/長方形 1">
            <a:extLst>
              <a:ext uri="{FF2B5EF4-FFF2-40B4-BE49-F238E27FC236}">
                <a16:creationId xmlns:a16="http://schemas.microsoft.com/office/drawing/2014/main" id="{3DC3D184-C8CA-B730-C21A-2317225C6A22}"/>
              </a:ext>
            </a:extLst>
          </p:cNvPr>
          <p:cNvSpPr/>
          <p:nvPr/>
        </p:nvSpPr>
        <p:spPr bwMode="auto">
          <a:xfrm>
            <a:off x="80962" y="5382379"/>
            <a:ext cx="1440000" cy="713442"/>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事業実施体制</a:t>
            </a:r>
          </a:p>
        </p:txBody>
      </p:sp>
      <p:sp>
        <p:nvSpPr>
          <p:cNvPr id="3" name="正方形/長方形 2">
            <a:extLst>
              <a:ext uri="{FF2B5EF4-FFF2-40B4-BE49-F238E27FC236}">
                <a16:creationId xmlns:a16="http://schemas.microsoft.com/office/drawing/2014/main" id="{894490D4-C99D-B963-2CF3-C15C8AED8876}"/>
              </a:ext>
            </a:extLst>
          </p:cNvPr>
          <p:cNvSpPr/>
          <p:nvPr/>
        </p:nvSpPr>
        <p:spPr bwMode="auto">
          <a:xfrm>
            <a:off x="4627859" y="5382378"/>
            <a:ext cx="4435179"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事業主体</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運行主体：自治体</a:t>
            </a:r>
            <a:r>
              <a:rPr lang="en-US" altLang="ja-JP" sz="1400">
                <a:solidFill>
                  <a:prstClr val="black"/>
                </a:solidFill>
                <a:latin typeface="HGP創英角ｺﾞｼｯｸUB"/>
                <a:ea typeface="Meiryo UI" panose="020B0604030504040204" pitchFamily="50" charset="-128"/>
              </a:rPr>
              <a:t>A</a:t>
            </a:r>
          </a:p>
          <a:p>
            <a:pPr algn="ctr"/>
            <a:r>
              <a:rPr lang="ja-JP" altLang="en-US" sz="1400">
                <a:solidFill>
                  <a:prstClr val="black"/>
                </a:solidFill>
                <a:latin typeface="HGP創英角ｺﾞｼｯｸUB"/>
                <a:ea typeface="Meiryo UI" panose="020B0604030504040204" pitchFamily="50" charset="-128"/>
              </a:rPr>
              <a:t>・・・</a:t>
            </a:r>
            <a:endParaRPr lang="en-US" altLang="ja-JP" sz="1400">
              <a:solidFill>
                <a:prstClr val="black"/>
              </a:solidFill>
              <a:latin typeface="HGP創英角ｺﾞｼｯｸUB"/>
              <a:ea typeface="Meiryo UI" panose="020B0604030504040204" pitchFamily="50" charset="-128"/>
            </a:endParaRPr>
          </a:p>
        </p:txBody>
      </p:sp>
      <p:sp>
        <p:nvSpPr>
          <p:cNvPr id="6" name="正方形/長方形 5">
            <a:extLst>
              <a:ext uri="{FF2B5EF4-FFF2-40B4-BE49-F238E27FC236}">
                <a16:creationId xmlns:a16="http://schemas.microsoft.com/office/drawing/2014/main" id="{A813BC38-4679-6D73-A30B-01516AE879E9}"/>
              </a:ext>
            </a:extLst>
          </p:cNvPr>
          <p:cNvSpPr/>
          <p:nvPr/>
        </p:nvSpPr>
        <p:spPr bwMode="auto">
          <a:xfrm>
            <a:off x="1615438" y="5382379"/>
            <a:ext cx="2917945"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事業を実施する体制や</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組織の関係性を記載</a:t>
            </a:r>
          </a:p>
        </p:txBody>
      </p:sp>
      <p:sp>
        <p:nvSpPr>
          <p:cNvPr id="21" name="正方形/長方形 20">
            <a:extLst>
              <a:ext uri="{FF2B5EF4-FFF2-40B4-BE49-F238E27FC236}">
                <a16:creationId xmlns:a16="http://schemas.microsoft.com/office/drawing/2014/main" id="{74459ACB-8440-A935-AFEF-A6E051ACE57A}"/>
              </a:ext>
            </a:extLst>
          </p:cNvPr>
          <p:cNvSpPr/>
          <p:nvPr/>
        </p:nvSpPr>
        <p:spPr bwMode="auto">
          <a:xfrm>
            <a:off x="4627859" y="965837"/>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令和</a:t>
            </a:r>
            <a:r>
              <a:rPr lang="en-US" altLang="ja-JP" sz="1400">
                <a:solidFill>
                  <a:prstClr val="black"/>
                </a:solidFill>
                <a:latin typeface="HGP創英角ｺﾞｼｯｸUB"/>
                <a:ea typeface="Meiryo UI" panose="020B0604030504040204" pitchFamily="50" charset="-128"/>
              </a:rPr>
              <a:t>8</a:t>
            </a:r>
            <a:r>
              <a:rPr lang="ja-JP" altLang="en-US" sz="1400">
                <a:solidFill>
                  <a:prstClr val="black"/>
                </a:solidFill>
                <a:latin typeface="HGP創英角ｺﾞｼｯｸUB"/>
                <a:ea typeface="Meiryo UI" panose="020B0604030504040204" pitchFamily="50" charset="-128"/>
              </a:rPr>
              <a:t>年</a:t>
            </a:r>
            <a:r>
              <a:rPr lang="en-US" altLang="ja-JP" sz="1400">
                <a:solidFill>
                  <a:prstClr val="black"/>
                </a:solidFill>
                <a:latin typeface="HGP創英角ｺﾞｼｯｸUB"/>
                <a:ea typeface="Meiryo UI" panose="020B0604030504040204" pitchFamily="50" charset="-128"/>
              </a:rPr>
              <a:t>XX</a:t>
            </a:r>
            <a:r>
              <a:rPr lang="ja-JP" altLang="en-US" sz="1400">
                <a:solidFill>
                  <a:prstClr val="black"/>
                </a:solidFill>
                <a:latin typeface="HGP創英角ｺﾞｼｯｸUB"/>
                <a:ea typeface="Meiryo UI" panose="020B0604030504040204" pitchFamily="50" charset="-128"/>
              </a:rPr>
              <a:t>月～令和</a:t>
            </a:r>
            <a:r>
              <a:rPr lang="en-US" altLang="ja-JP" sz="1400">
                <a:solidFill>
                  <a:prstClr val="black"/>
                </a:solidFill>
                <a:latin typeface="HGP創英角ｺﾞｼｯｸUB"/>
                <a:ea typeface="Meiryo UI" panose="020B0604030504040204" pitchFamily="50" charset="-128"/>
              </a:rPr>
              <a:t>9</a:t>
            </a:r>
            <a:r>
              <a:rPr lang="ja-JP" altLang="en-US" sz="1400">
                <a:solidFill>
                  <a:prstClr val="black"/>
                </a:solidFill>
                <a:latin typeface="HGP創英角ｺﾞｼｯｸUB"/>
                <a:ea typeface="Meiryo UI" panose="020B0604030504040204" pitchFamily="50" charset="-128"/>
              </a:rPr>
              <a:t>年</a:t>
            </a:r>
            <a:r>
              <a:rPr lang="en-US" altLang="ja-JP" sz="1400">
                <a:solidFill>
                  <a:prstClr val="black"/>
                </a:solidFill>
                <a:latin typeface="HGP創英角ｺﾞｼｯｸUB"/>
                <a:ea typeface="Meiryo UI" panose="020B0604030504040204" pitchFamily="50" charset="-128"/>
              </a:rPr>
              <a:t>X</a:t>
            </a:r>
            <a:r>
              <a:rPr lang="ja-JP" altLang="en-US" sz="1400">
                <a:solidFill>
                  <a:prstClr val="black"/>
                </a:solidFill>
                <a:latin typeface="HGP創英角ｺﾞｼｯｸUB"/>
                <a:ea typeface="Meiryo UI" panose="020B0604030504040204" pitchFamily="50" charset="-128"/>
              </a:rPr>
              <a:t>月</a:t>
            </a:r>
          </a:p>
        </p:txBody>
      </p:sp>
      <p:sp>
        <p:nvSpPr>
          <p:cNvPr id="22" name="正方形/長方形 21">
            <a:extLst>
              <a:ext uri="{FF2B5EF4-FFF2-40B4-BE49-F238E27FC236}">
                <a16:creationId xmlns:a16="http://schemas.microsoft.com/office/drawing/2014/main" id="{D39E6EFE-B063-92EC-BA06-A870D3AEFFF1}"/>
              </a:ext>
            </a:extLst>
          </p:cNvPr>
          <p:cNvSpPr/>
          <p:nvPr/>
        </p:nvSpPr>
        <p:spPr bwMode="auto">
          <a:xfrm>
            <a:off x="80962" y="965837"/>
            <a:ext cx="1440000" cy="523220"/>
          </a:xfrm>
          <a:prstGeom prst="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運行期間</a:t>
            </a:r>
            <a:endParaRPr lang="zh-TW" altLang="en-US" sz="1400" b="1">
              <a:solidFill>
                <a:schemeClr val="bg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59CB6F31-1AD3-2993-A7AE-DB45E3AE29F6}"/>
              </a:ext>
            </a:extLst>
          </p:cNvPr>
          <p:cNvSpPr/>
          <p:nvPr/>
        </p:nvSpPr>
        <p:spPr bwMode="auto">
          <a:xfrm>
            <a:off x="1615438" y="965837"/>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運行を行う期間の開始</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終了期日を記載</a:t>
            </a:r>
          </a:p>
        </p:txBody>
      </p:sp>
    </p:spTree>
    <p:extLst>
      <p:ext uri="{BB962C8B-B14F-4D97-AF65-F5344CB8AC3E}">
        <p14:creationId xmlns:p14="http://schemas.microsoft.com/office/powerpoint/2010/main" val="1942732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5AE8F-6559-39F3-EEBD-E3DC61C5741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6D6D9BE-3AF3-95BA-A21F-583B29857B44}"/>
              </a:ext>
            </a:extLst>
          </p:cNvPr>
          <p:cNvGraphicFramePr>
            <a:graphicFrameLocks noChangeAspect="1"/>
          </p:cNvGraphicFramePr>
          <p:nvPr>
            <p:custDataLst>
              <p:tags r:id="rId1"/>
            </p:custDataLst>
            <p:extLst>
              <p:ext uri="{D42A27DB-BD31-4B8C-83A1-F6EECF244321}">
                <p14:modId xmlns:p14="http://schemas.microsoft.com/office/powerpoint/2010/main" val="15555145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A6D6D9BE-3AF3-95BA-A21F-583B29857B4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AB8592EE-5AA4-6E33-F4C1-BFCD826492D7}"/>
              </a:ext>
            </a:extLst>
          </p:cNvPr>
          <p:cNvSpPr txBox="1"/>
          <p:nvPr/>
        </p:nvSpPr>
        <p:spPr>
          <a:xfrm>
            <a:off x="80962" y="1221794"/>
            <a:ext cx="1809982" cy="359768"/>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事業主体</a:t>
            </a:r>
            <a:r>
              <a:rPr lang="en-US" altLang="ja-JP"/>
              <a:t>/</a:t>
            </a:r>
            <a:r>
              <a:rPr lang="ja-JP" altLang="en-US"/>
              <a:t>運行主体</a:t>
            </a:r>
          </a:p>
        </p:txBody>
      </p:sp>
      <p:pic>
        <p:nvPicPr>
          <p:cNvPr id="13" name="図 12">
            <a:extLst>
              <a:ext uri="{FF2B5EF4-FFF2-40B4-BE49-F238E27FC236}">
                <a16:creationId xmlns:a16="http://schemas.microsoft.com/office/drawing/2014/main" id="{52E74BBE-872F-B5A2-CBCD-07A669415BE2}"/>
              </a:ext>
            </a:extLst>
          </p:cNvPr>
          <p:cNvPicPr>
            <a:picLocks noChangeAspect="1"/>
          </p:cNvPicPr>
          <p:nvPr/>
        </p:nvPicPr>
        <p:blipFill>
          <a:blip r:embed="rId5"/>
          <a:stretch>
            <a:fillRect/>
          </a:stretch>
        </p:blipFill>
        <p:spPr>
          <a:xfrm>
            <a:off x="4964587" y="1218509"/>
            <a:ext cx="1790950" cy="1457528"/>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pic>
      <p:sp>
        <p:nvSpPr>
          <p:cNvPr id="7" name="テキスト ボックス 6">
            <a:extLst>
              <a:ext uri="{FF2B5EF4-FFF2-40B4-BE49-F238E27FC236}">
                <a16:creationId xmlns:a16="http://schemas.microsoft.com/office/drawing/2014/main" id="{79B44F8E-B8D5-00B4-E03C-4E74CF138A60}"/>
              </a:ext>
            </a:extLst>
          </p:cNvPr>
          <p:cNvSpPr txBox="1"/>
          <p:nvPr/>
        </p:nvSpPr>
        <p:spPr>
          <a:xfrm>
            <a:off x="106131" y="6023926"/>
            <a:ext cx="92900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運行期間</a:t>
            </a:r>
          </a:p>
        </p:txBody>
      </p:sp>
      <p:sp>
        <p:nvSpPr>
          <p:cNvPr id="4" name="テキスト ボックス 3">
            <a:extLst>
              <a:ext uri="{FF2B5EF4-FFF2-40B4-BE49-F238E27FC236}">
                <a16:creationId xmlns:a16="http://schemas.microsoft.com/office/drawing/2014/main" id="{48E812FF-CF0C-3CD7-EB9A-B107DC533553}"/>
              </a:ext>
            </a:extLst>
          </p:cNvPr>
          <p:cNvSpPr txBox="1"/>
          <p:nvPr/>
        </p:nvSpPr>
        <p:spPr>
          <a:xfrm>
            <a:off x="80960" y="557548"/>
            <a:ext cx="75125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dirty="0"/>
              <a:t>事業費</a:t>
            </a:r>
          </a:p>
        </p:txBody>
      </p:sp>
      <p:sp>
        <p:nvSpPr>
          <p:cNvPr id="8" name="タイトル 1">
            <a:extLst>
              <a:ext uri="{FF2B5EF4-FFF2-40B4-BE49-F238E27FC236}">
                <a16:creationId xmlns:a16="http://schemas.microsoft.com/office/drawing/2014/main" id="{2057DAAB-373B-E8FB-32FF-D55308D15DBE}"/>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lang="ja-JP" altLang="en-US" sz="2000" kern="0"/>
              <a:t> ●県〇市</a:t>
            </a:r>
            <a:r>
              <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公共ライドシェア実証運行事業</a:t>
            </a:r>
          </a:p>
        </p:txBody>
      </p:sp>
      <p:sp>
        <p:nvSpPr>
          <p:cNvPr id="43" name="テキスト ボックス 42">
            <a:extLst>
              <a:ext uri="{FF2B5EF4-FFF2-40B4-BE49-F238E27FC236}">
                <a16:creationId xmlns:a16="http://schemas.microsoft.com/office/drawing/2014/main" id="{D9196965-0229-890C-972C-A63C8987CCF5}"/>
              </a:ext>
            </a:extLst>
          </p:cNvPr>
          <p:cNvSpPr txBox="1"/>
          <p:nvPr/>
        </p:nvSpPr>
        <p:spPr>
          <a:xfrm>
            <a:off x="80960" y="2045749"/>
            <a:ext cx="1381064"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事業背景・目的</a:t>
            </a:r>
          </a:p>
        </p:txBody>
      </p:sp>
      <p:sp>
        <p:nvSpPr>
          <p:cNvPr id="44" name="テキスト ボックス 43">
            <a:extLst>
              <a:ext uri="{FF2B5EF4-FFF2-40B4-BE49-F238E27FC236}">
                <a16:creationId xmlns:a16="http://schemas.microsoft.com/office/drawing/2014/main" id="{2AB2BC71-9B2D-5FCA-4771-3685C950B092}"/>
              </a:ext>
            </a:extLst>
          </p:cNvPr>
          <p:cNvSpPr txBox="1"/>
          <p:nvPr/>
        </p:nvSpPr>
        <p:spPr>
          <a:xfrm>
            <a:off x="106131" y="3452708"/>
            <a:ext cx="92900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事業概要</a:t>
            </a:r>
          </a:p>
        </p:txBody>
      </p:sp>
      <p:sp>
        <p:nvSpPr>
          <p:cNvPr id="45" name="テキスト ボックス 44">
            <a:extLst>
              <a:ext uri="{FF2B5EF4-FFF2-40B4-BE49-F238E27FC236}">
                <a16:creationId xmlns:a16="http://schemas.microsoft.com/office/drawing/2014/main" id="{8D8E1D02-13EC-9296-7382-3B36D0670D1D}"/>
              </a:ext>
            </a:extLst>
          </p:cNvPr>
          <p:cNvSpPr txBox="1"/>
          <p:nvPr/>
        </p:nvSpPr>
        <p:spPr>
          <a:xfrm>
            <a:off x="4765526" y="557548"/>
            <a:ext cx="1286292"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事業実施地域</a:t>
            </a:r>
          </a:p>
        </p:txBody>
      </p:sp>
      <p:sp>
        <p:nvSpPr>
          <p:cNvPr id="47" name="テキスト ボックス 46">
            <a:extLst>
              <a:ext uri="{FF2B5EF4-FFF2-40B4-BE49-F238E27FC236}">
                <a16:creationId xmlns:a16="http://schemas.microsoft.com/office/drawing/2014/main" id="{FB071CB3-8602-0170-BDC4-2CA8E59CCAF6}"/>
              </a:ext>
            </a:extLst>
          </p:cNvPr>
          <p:cNvSpPr txBox="1"/>
          <p:nvPr/>
        </p:nvSpPr>
        <p:spPr>
          <a:xfrm>
            <a:off x="80960" y="1590745"/>
            <a:ext cx="4378896" cy="307777"/>
          </a:xfrm>
          <a:prstGeom prst="rect">
            <a:avLst/>
          </a:prstGeom>
          <a:noFill/>
          <a:ln>
            <a:noFill/>
          </a:ln>
        </p:spPr>
        <p:txBody>
          <a:bodyPr wrap="square" rtlCol="0">
            <a:noAutofit/>
          </a:bodyPr>
          <a:lstStyle/>
          <a:p>
            <a:pPr>
              <a:defRPr/>
            </a:pPr>
            <a:r>
              <a:rPr lang="ja-JP" altLang="en-US" sz="1400">
                <a:latin typeface="Meiryo UI" panose="020B0604030504040204" pitchFamily="50" charset="-128"/>
                <a:ea typeface="Meiryo UI" panose="020B0604030504040204" pitchFamily="50" charset="-128"/>
              </a:rPr>
              <a:t>事業主体：自治体</a:t>
            </a: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、事業者</a:t>
            </a:r>
            <a:r>
              <a:rPr lang="en-US" altLang="ja-JP" sz="1400">
                <a:latin typeface="Meiryo UI" panose="020B0604030504040204" pitchFamily="50" charset="-128"/>
                <a:ea typeface="Meiryo UI" panose="020B0604030504040204" pitchFamily="50" charset="-128"/>
              </a:rPr>
              <a:t>B</a:t>
            </a:r>
          </a:p>
          <a:p>
            <a:pPr>
              <a:defRPr/>
            </a:pPr>
            <a:r>
              <a:rPr lang="ja-JP" altLang="en-US" sz="1400">
                <a:latin typeface="Meiryo UI" panose="020B0604030504040204" pitchFamily="50" charset="-128"/>
                <a:ea typeface="Meiryo UI" panose="020B0604030504040204" pitchFamily="50" charset="-128"/>
              </a:rPr>
              <a:t>運行主体：自治体</a:t>
            </a:r>
            <a:r>
              <a:rPr lang="en-US" altLang="ja-JP" sz="1400">
                <a:latin typeface="Meiryo UI" panose="020B0604030504040204" pitchFamily="50" charset="-128"/>
                <a:ea typeface="Meiryo UI" panose="020B0604030504040204" pitchFamily="50" charset="-128"/>
              </a:rPr>
              <a:t>A</a:t>
            </a:r>
          </a:p>
        </p:txBody>
      </p:sp>
      <p:sp>
        <p:nvSpPr>
          <p:cNvPr id="49" name="テキスト ボックス 48">
            <a:extLst>
              <a:ext uri="{FF2B5EF4-FFF2-40B4-BE49-F238E27FC236}">
                <a16:creationId xmlns:a16="http://schemas.microsoft.com/office/drawing/2014/main" id="{A074F6AC-03C2-CB8F-8A7D-CB357ADB8084}"/>
              </a:ext>
            </a:extLst>
          </p:cNvPr>
          <p:cNvSpPr txBox="1"/>
          <p:nvPr/>
        </p:nvSpPr>
        <p:spPr>
          <a:xfrm>
            <a:off x="80961" y="2379786"/>
            <a:ext cx="4378896" cy="1007181"/>
          </a:xfrm>
          <a:prstGeom prst="rect">
            <a:avLst/>
          </a:prstGeom>
          <a:noFill/>
        </p:spPr>
        <p:txBody>
          <a:bodyPr wrap="square" lIns="72000" tIns="72000" rIns="72000" bIns="72000">
            <a:noAutofit/>
          </a:bodyPr>
          <a:lstStyle/>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自治体</a:t>
            </a:r>
            <a:r>
              <a:rPr lang="en-US" altLang="ja-JP" sz="1400">
                <a:latin typeface="Meiryo UI" panose="020B0604030504040204" pitchFamily="50" charset="-128"/>
                <a:ea typeface="Meiryo UI" panose="020B0604030504040204" pitchFamily="50" charset="-128"/>
                <a:sym typeface="+mj-lt"/>
              </a:rPr>
              <a:t>A</a:t>
            </a:r>
            <a:r>
              <a:rPr lang="ja-JP" altLang="en-US" sz="1400">
                <a:latin typeface="Meiryo UI" panose="020B0604030504040204" pitchFamily="50" charset="-128"/>
                <a:ea typeface="Meiryo UI" panose="020B0604030504040204" pitchFamily="50" charset="-128"/>
                <a:sym typeface="+mj-lt"/>
              </a:rPr>
              <a:t>は山間部に位置し、高齢化が進行しており、主要駅や商業施設等地域住民が利用するエリアが分散</a:t>
            </a:r>
          </a:p>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既存交通では地域内に点在する交通弱者の移動ニーズを賄い切れておらず、「交通空白」が発生</a:t>
            </a:r>
          </a:p>
        </p:txBody>
      </p:sp>
      <p:sp>
        <p:nvSpPr>
          <p:cNvPr id="51" name="テキスト ボックス 50">
            <a:extLst>
              <a:ext uri="{FF2B5EF4-FFF2-40B4-BE49-F238E27FC236}">
                <a16:creationId xmlns:a16="http://schemas.microsoft.com/office/drawing/2014/main" id="{B9548648-8945-A25F-3F8F-D0C0E8C89FB6}"/>
              </a:ext>
            </a:extLst>
          </p:cNvPr>
          <p:cNvSpPr txBox="1"/>
          <p:nvPr/>
        </p:nvSpPr>
        <p:spPr>
          <a:xfrm>
            <a:off x="4765526" y="934318"/>
            <a:ext cx="4254788" cy="307777"/>
          </a:xfrm>
          <a:prstGeom prst="rect">
            <a:avLst/>
          </a:prstGeom>
          <a:noFill/>
        </p:spPr>
        <p:txBody>
          <a:bodyPr wrap="square">
            <a:spAutoFit/>
          </a:bodyPr>
          <a:lstStyle/>
          <a:p>
            <a:r>
              <a:rPr lang="ja-JP" altLang="en-US" sz="1400">
                <a:latin typeface="Meiryo UI" panose="020B0604030504040204" pitchFamily="50" charset="-128"/>
                <a:ea typeface="Meiryo UI" panose="020B0604030504040204" pitchFamily="50" charset="-128"/>
              </a:rPr>
              <a:t>「交通空白」地区名　：自治体</a:t>
            </a: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の</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（びー）地区　</a:t>
            </a:r>
          </a:p>
        </p:txBody>
      </p:sp>
      <p:sp>
        <p:nvSpPr>
          <p:cNvPr id="52" name="テキスト ボックス 51">
            <a:extLst>
              <a:ext uri="{FF2B5EF4-FFF2-40B4-BE49-F238E27FC236}">
                <a16:creationId xmlns:a16="http://schemas.microsoft.com/office/drawing/2014/main" id="{011B27C4-9EA8-7B4C-A8DA-5005DDA7897B}"/>
              </a:ext>
            </a:extLst>
          </p:cNvPr>
          <p:cNvSpPr txBox="1"/>
          <p:nvPr/>
        </p:nvSpPr>
        <p:spPr>
          <a:xfrm>
            <a:off x="4765526" y="5380810"/>
            <a:ext cx="1793216"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見込まれる事業効果</a:t>
            </a:r>
          </a:p>
        </p:txBody>
      </p:sp>
      <p:sp>
        <p:nvSpPr>
          <p:cNvPr id="53" name="テキスト ボックス 52">
            <a:extLst>
              <a:ext uri="{FF2B5EF4-FFF2-40B4-BE49-F238E27FC236}">
                <a16:creationId xmlns:a16="http://schemas.microsoft.com/office/drawing/2014/main" id="{27AAE17A-FED8-D4C4-24B8-F308269BDCF4}"/>
              </a:ext>
            </a:extLst>
          </p:cNvPr>
          <p:cNvSpPr txBox="1"/>
          <p:nvPr/>
        </p:nvSpPr>
        <p:spPr>
          <a:xfrm>
            <a:off x="4798961" y="5721329"/>
            <a:ext cx="4221354" cy="954107"/>
          </a:xfrm>
          <a:prstGeom prst="rect">
            <a:avLst/>
          </a:prstGeom>
          <a:noFill/>
        </p:spPr>
        <p:txBody>
          <a:bodyPr wrap="square">
            <a:noAutofit/>
          </a:bodyPr>
          <a:lstStyle/>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定性・定量効果</a:t>
            </a:r>
            <a:r>
              <a:rPr lang="en-US" altLang="ja-JP" sz="1400" kern="0">
                <a:latin typeface="メイリオ" panose="020B0604030504040204" pitchFamily="50" charset="-128"/>
                <a:ea typeface="メイリオ" panose="020B0604030504040204" pitchFamily="50" charset="-128"/>
              </a:rPr>
              <a:t>】</a:t>
            </a: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運行期間中の利用者数は、</a:t>
            </a:r>
            <a:r>
              <a:rPr lang="en-US" altLang="ja-JP" sz="1400" kern="0">
                <a:latin typeface="Meiryo UI" panose="020B0604030504040204" pitchFamily="50" charset="-128"/>
                <a:ea typeface="Meiryo UI" panose="020B0604030504040204" pitchFamily="50" charset="-128"/>
              </a:rPr>
              <a:t>X</a:t>
            </a:r>
            <a:r>
              <a:rPr lang="ja-JP" altLang="en-US" sz="1400" kern="0">
                <a:latin typeface="Meiryo UI" panose="020B0604030504040204" pitchFamily="50" charset="-128"/>
                <a:ea typeface="Meiryo UI" panose="020B0604030504040204" pitchFamily="50" charset="-128"/>
              </a:rPr>
              <a:t>か月間で</a:t>
            </a:r>
            <a:r>
              <a:rPr lang="en-US" altLang="ja-JP" sz="1400" kern="0">
                <a:latin typeface="Meiryo UI" panose="020B0604030504040204" pitchFamily="50" charset="-128"/>
                <a:ea typeface="Meiryo UI" panose="020B0604030504040204" pitchFamily="50" charset="-128"/>
              </a:rPr>
              <a:t>XXX</a:t>
            </a:r>
            <a:r>
              <a:rPr lang="ja-JP" altLang="en-US" sz="1400" kern="0">
                <a:latin typeface="Meiryo UI" panose="020B0604030504040204" pitchFamily="50" charset="-128"/>
                <a:ea typeface="Meiryo UI" panose="020B0604030504040204" pitchFamily="50" charset="-128"/>
              </a:rPr>
              <a:t>人</a:t>
            </a:r>
            <a:endParaRPr lang="en-US" altLang="ja-JP" sz="1400" kern="0">
              <a:latin typeface="Meiryo UI" panose="020B0604030504040204" pitchFamily="50" charset="-128"/>
              <a:ea typeface="Meiryo UI" panose="020B0604030504040204" pitchFamily="50" charset="-128"/>
            </a:endParaRPr>
          </a:p>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「交通空白」への効果</a:t>
            </a:r>
            <a:r>
              <a:rPr lang="en-US" altLang="ja-JP" sz="1400" kern="0">
                <a:latin typeface="メイリオ" panose="020B0604030504040204" pitchFamily="50" charset="-128"/>
                <a:ea typeface="メイリオ" panose="020B0604030504040204" pitchFamily="50" charset="-128"/>
              </a:rPr>
              <a:t>】</a:t>
            </a: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当該エリアの地理的な「交通空白」を解消</a:t>
            </a:r>
          </a:p>
        </p:txBody>
      </p:sp>
      <p:sp>
        <p:nvSpPr>
          <p:cNvPr id="6" name="テキスト ボックス 5">
            <a:extLst>
              <a:ext uri="{FF2B5EF4-FFF2-40B4-BE49-F238E27FC236}">
                <a16:creationId xmlns:a16="http://schemas.microsoft.com/office/drawing/2014/main" id="{77F193D5-1197-95CF-71C4-5CEDA8C93103}"/>
              </a:ext>
            </a:extLst>
          </p:cNvPr>
          <p:cNvSpPr txBox="1"/>
          <p:nvPr/>
        </p:nvSpPr>
        <p:spPr>
          <a:xfrm>
            <a:off x="80960" y="918079"/>
            <a:ext cx="4378896" cy="340519"/>
          </a:xfrm>
          <a:prstGeom prst="rect">
            <a:avLst/>
          </a:prstGeom>
          <a:noFill/>
        </p:spPr>
        <p:txBody>
          <a:bodyPr wrap="square">
            <a:noAutofit/>
          </a:bodyPr>
          <a:lstStyle/>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事業全体費用：</a:t>
            </a:r>
            <a:r>
              <a:rPr lang="en-US" altLang="ja-JP" sz="1400" kern="0">
                <a:latin typeface="Meiryo UI" panose="020B0604030504040204" pitchFamily="50" charset="-128"/>
                <a:ea typeface="Meiryo UI" panose="020B0604030504040204" pitchFamily="50" charset="-128"/>
              </a:rPr>
              <a:t>1000</a:t>
            </a:r>
            <a:r>
              <a:rPr lang="ja-JP" altLang="en-US" sz="1400" kern="0">
                <a:latin typeface="Meiryo UI" panose="020B0604030504040204" pitchFamily="50" charset="-128"/>
                <a:ea typeface="Meiryo UI" panose="020B0604030504040204" pitchFamily="50" charset="-128"/>
              </a:rPr>
              <a:t>万円、補助対象経費：</a:t>
            </a:r>
            <a:r>
              <a:rPr lang="en-US" altLang="ja-JP" sz="1400" kern="0">
                <a:latin typeface="Meiryo UI" panose="020B0604030504040204" pitchFamily="50" charset="-128"/>
                <a:ea typeface="Meiryo UI" panose="020B0604030504040204" pitchFamily="50" charset="-128"/>
              </a:rPr>
              <a:t>500</a:t>
            </a:r>
            <a:r>
              <a:rPr lang="ja-JP" altLang="en-US" sz="1400" kern="0">
                <a:latin typeface="Meiryo UI" panose="020B0604030504040204" pitchFamily="50" charset="-128"/>
                <a:ea typeface="Meiryo UI" panose="020B0604030504040204" pitchFamily="50" charset="-128"/>
              </a:rPr>
              <a:t>万</a:t>
            </a:r>
          </a:p>
        </p:txBody>
      </p:sp>
      <p:sp>
        <p:nvSpPr>
          <p:cNvPr id="64" name="正方形/長方形 63">
            <a:extLst>
              <a:ext uri="{FF2B5EF4-FFF2-40B4-BE49-F238E27FC236}">
                <a16:creationId xmlns:a16="http://schemas.microsoft.com/office/drawing/2014/main" id="{D6B92324-B3D3-F712-949C-04A83513A796}"/>
              </a:ext>
            </a:extLst>
          </p:cNvPr>
          <p:cNvSpPr/>
          <p:nvPr/>
        </p:nvSpPr>
        <p:spPr>
          <a:xfrm>
            <a:off x="4765526" y="969829"/>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65" name="正方形/長方形 64">
            <a:extLst>
              <a:ext uri="{FF2B5EF4-FFF2-40B4-BE49-F238E27FC236}">
                <a16:creationId xmlns:a16="http://schemas.microsoft.com/office/drawing/2014/main" id="{551B0D36-AF9C-AFC4-6323-D9B64C8EA098}"/>
              </a:ext>
            </a:extLst>
          </p:cNvPr>
          <p:cNvSpPr/>
          <p:nvPr/>
        </p:nvSpPr>
        <p:spPr>
          <a:xfrm>
            <a:off x="4765526" y="3357580"/>
            <a:ext cx="4254788" cy="1776158"/>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F7DABFF3-8184-3498-E975-46FCCE5B13D8}"/>
              </a:ext>
            </a:extLst>
          </p:cNvPr>
          <p:cNvSpPr txBox="1"/>
          <p:nvPr/>
        </p:nvSpPr>
        <p:spPr>
          <a:xfrm>
            <a:off x="4790695" y="2919192"/>
            <a:ext cx="1165375" cy="340519"/>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事業イメージ</a:t>
            </a:r>
          </a:p>
        </p:txBody>
      </p:sp>
      <p:sp>
        <p:nvSpPr>
          <p:cNvPr id="72" name="楕円 71">
            <a:extLst>
              <a:ext uri="{FF2B5EF4-FFF2-40B4-BE49-F238E27FC236}">
                <a16:creationId xmlns:a16="http://schemas.microsoft.com/office/drawing/2014/main" id="{55F2A2E0-BF33-F926-C836-252B90438CF2}"/>
              </a:ext>
            </a:extLst>
          </p:cNvPr>
          <p:cNvSpPr/>
          <p:nvPr/>
        </p:nvSpPr>
        <p:spPr bwMode="auto">
          <a:xfrm rot="995299">
            <a:off x="5091564" y="1440493"/>
            <a:ext cx="1516385" cy="1086806"/>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cxnSp>
        <p:nvCxnSpPr>
          <p:cNvPr id="75" name="直線コネクタ 74">
            <a:extLst>
              <a:ext uri="{FF2B5EF4-FFF2-40B4-BE49-F238E27FC236}">
                <a16:creationId xmlns:a16="http://schemas.microsoft.com/office/drawing/2014/main" id="{3889F8E8-D421-26B2-6303-D7A42EE80AAA}"/>
              </a:ext>
            </a:extLst>
          </p:cNvPr>
          <p:cNvCxnSpPr>
            <a:cxnSpLocks/>
          </p:cNvCxnSpPr>
          <p:nvPr/>
        </p:nvCxnSpPr>
        <p:spPr bwMode="auto">
          <a:xfrm>
            <a:off x="7088421" y="1310973"/>
            <a:ext cx="422133" cy="0"/>
          </a:xfrm>
          <a:prstGeom prst="line">
            <a:avLst/>
          </a:prstGeom>
          <a:noFill/>
          <a:ln w="12700" cap="flat" cmpd="sng" algn="ctr">
            <a:solidFill>
              <a:srgbClr val="FF0000"/>
            </a:solidFill>
            <a:prstDash val="solid"/>
            <a:round/>
            <a:headEnd type="none" w="med" len="med"/>
            <a:tailEnd type="none" w="med" len="med"/>
          </a:ln>
          <a:effectLst/>
        </p:spPr>
      </p:cxnSp>
      <p:sp>
        <p:nvSpPr>
          <p:cNvPr id="77" name="テキスト ボックス 76">
            <a:extLst>
              <a:ext uri="{FF2B5EF4-FFF2-40B4-BE49-F238E27FC236}">
                <a16:creationId xmlns:a16="http://schemas.microsoft.com/office/drawing/2014/main" id="{4A81F837-FF37-6F99-D4D5-B983E5655FDC}"/>
              </a:ext>
            </a:extLst>
          </p:cNvPr>
          <p:cNvSpPr txBox="1"/>
          <p:nvPr/>
        </p:nvSpPr>
        <p:spPr>
          <a:xfrm>
            <a:off x="7510554" y="1509830"/>
            <a:ext cx="1509761" cy="276999"/>
          </a:xfrm>
          <a:prstGeom prst="rect">
            <a:avLst/>
          </a:prstGeom>
          <a:noFill/>
          <a:ln>
            <a:noFill/>
          </a:ln>
        </p:spPr>
        <p:txBody>
          <a:bodyPr wrap="square" rtlCol="0">
            <a:spAutoFit/>
          </a:bodyPr>
          <a:lstStyle/>
          <a:p>
            <a:pPr fontAlgn="base">
              <a:spcBef>
                <a:spcPct val="0"/>
              </a:spcBef>
              <a:spcAft>
                <a:spcPct val="0"/>
              </a:spcAft>
              <a:defRPr/>
            </a:pPr>
            <a:r>
              <a:rPr lang="en-US" altLang="ja-JP" sz="1200" kern="0">
                <a:latin typeface="Meiryo UI" panose="020B0604030504040204" pitchFamily="50" charset="-128"/>
                <a:ea typeface="Meiryo UI" panose="020B0604030504040204" pitchFamily="50" charset="-128"/>
              </a:rPr>
              <a:t>XX</a:t>
            </a:r>
            <a:r>
              <a:rPr kumimoji="1" lang="ja-JP" altLang="en-US" sz="1200" kern="0">
                <a:solidFill>
                  <a:schemeClr val="tx1"/>
                </a:solidFill>
                <a:latin typeface="Meiryo UI" panose="020B0604030504040204" pitchFamily="50" charset="-128"/>
                <a:ea typeface="Meiryo UI" panose="020B0604030504040204" pitchFamily="50" charset="-128"/>
              </a:rPr>
              <a:t>エリア</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114" name="テキスト ボックス 113">
            <a:extLst>
              <a:ext uri="{FF2B5EF4-FFF2-40B4-BE49-F238E27FC236}">
                <a16:creationId xmlns:a16="http://schemas.microsoft.com/office/drawing/2014/main" id="{8D3CA789-A10B-717C-436E-3CD0E427259F}"/>
              </a:ext>
            </a:extLst>
          </p:cNvPr>
          <p:cNvSpPr txBox="1"/>
          <p:nvPr/>
        </p:nvSpPr>
        <p:spPr>
          <a:xfrm>
            <a:off x="6870583" y="1703296"/>
            <a:ext cx="2149732" cy="791737"/>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A</a:t>
            </a:r>
            <a:r>
              <a:rPr lang="ja-JP" altLang="en-US" sz="1400" kern="0">
                <a:latin typeface="Meiryo UI" panose="020B0604030504040204" pitchFamily="50" charset="-128"/>
                <a:ea typeface="Meiryo UI" panose="020B0604030504040204" pitchFamily="50" charset="-128"/>
              </a:rPr>
              <a:t>の</a:t>
            </a:r>
            <a:r>
              <a:rPr lang="en-US" altLang="ja-JP" sz="1400" kern="0">
                <a:latin typeface="Meiryo UI" panose="020B0604030504040204" pitchFamily="50" charset="-128"/>
                <a:ea typeface="Meiryo UI" panose="020B0604030504040204" pitchFamily="50" charset="-128"/>
              </a:rPr>
              <a:t>B</a:t>
            </a:r>
            <a:r>
              <a:rPr lang="ja-JP" altLang="en-US" sz="1400" kern="0">
                <a:latin typeface="Meiryo UI" panose="020B0604030504040204" pitchFamily="50" charset="-128"/>
                <a:ea typeface="Meiryo UI" panose="020B0604030504040204" pitchFamily="50" charset="-128"/>
              </a:rPr>
              <a:t>地区</a:t>
            </a:r>
            <a:br>
              <a:rPr lang="en-US" altLang="ja-JP" sz="1400" kern="0">
                <a:latin typeface="Meiryo UI" panose="020B0604030504040204" pitchFamily="50" charset="-128"/>
                <a:ea typeface="Meiryo UI" panose="020B0604030504040204" pitchFamily="50" charset="-128"/>
              </a:rPr>
            </a:br>
            <a:r>
              <a:rPr lang="ja-JP" altLang="en-US" sz="1400" kern="0">
                <a:latin typeface="Meiryo UI" panose="020B0604030504040204" pitchFamily="50" charset="-128"/>
                <a:ea typeface="Meiryo UI" panose="020B0604030504040204" pitchFamily="50" charset="-128"/>
              </a:rPr>
              <a:t>全域をカバーするように、公共ライドシェアを実施</a:t>
            </a:r>
            <a:endParaRPr lang="en-US" altLang="ja-JP" sz="1400" kern="0">
              <a:latin typeface="Meiryo UI" panose="020B0604030504040204" pitchFamily="50" charset="-128"/>
              <a:ea typeface="Meiryo UI" panose="020B0604030504040204" pitchFamily="50" charset="-128"/>
            </a:endParaRPr>
          </a:p>
        </p:txBody>
      </p:sp>
      <p:sp>
        <p:nvSpPr>
          <p:cNvPr id="115" name="テキスト ボックス 114">
            <a:extLst>
              <a:ext uri="{FF2B5EF4-FFF2-40B4-BE49-F238E27FC236}">
                <a16:creationId xmlns:a16="http://schemas.microsoft.com/office/drawing/2014/main" id="{310B109A-8951-1564-29FB-FB0CBBE62BBD}"/>
              </a:ext>
            </a:extLst>
          </p:cNvPr>
          <p:cNvSpPr txBox="1"/>
          <p:nvPr/>
        </p:nvSpPr>
        <p:spPr>
          <a:xfrm>
            <a:off x="6558742" y="3788057"/>
            <a:ext cx="2461573" cy="1007181"/>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運行委託者の車両を用いて、住宅地が密集するエリアと商業地区が密集するエリアに停留所を設置し、運行</a:t>
            </a:r>
            <a:endParaRPr lang="en-US" altLang="ja-JP" sz="1400" kern="0">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DEEFE7FD-F84C-0AA5-4860-12C91A4C342E}"/>
              </a:ext>
            </a:extLst>
          </p:cNvPr>
          <p:cNvSpPr txBox="1"/>
          <p:nvPr/>
        </p:nvSpPr>
        <p:spPr>
          <a:xfrm>
            <a:off x="106131" y="6383926"/>
            <a:ext cx="4254788" cy="307777"/>
          </a:xfrm>
          <a:prstGeom prst="rect">
            <a:avLst/>
          </a:prstGeom>
          <a:noFill/>
        </p:spPr>
        <p:txBody>
          <a:bodyPr wrap="square">
            <a:noAutofit/>
          </a:bodyPr>
          <a:lstStyle/>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令和</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月～令和</a:t>
            </a:r>
            <a:r>
              <a:rPr lang="en-US" altLang="ja-JP" sz="1400" kern="0">
                <a:latin typeface="Meiryo UI" panose="020B0604030504040204" pitchFamily="50" charset="-128"/>
                <a:ea typeface="Meiryo UI" panose="020B0604030504040204" pitchFamily="50" charset="-128"/>
              </a:rPr>
              <a:t>9</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1</a:t>
            </a:r>
            <a:r>
              <a:rPr lang="ja-JP" altLang="en-US" sz="1400" kern="0">
                <a:latin typeface="Meiryo UI" panose="020B0604030504040204" pitchFamily="50" charset="-128"/>
                <a:ea typeface="Meiryo UI" panose="020B0604030504040204" pitchFamily="50" charset="-128"/>
              </a:rPr>
              <a:t>月</a:t>
            </a:r>
          </a:p>
        </p:txBody>
      </p:sp>
      <p:graphicFrame>
        <p:nvGraphicFramePr>
          <p:cNvPr id="14" name="表 13">
            <a:extLst>
              <a:ext uri="{FF2B5EF4-FFF2-40B4-BE49-F238E27FC236}">
                <a16:creationId xmlns:a16="http://schemas.microsoft.com/office/drawing/2014/main" id="{7059ACE8-17B5-89CC-FFCD-C728E15CA2F7}"/>
              </a:ext>
            </a:extLst>
          </p:cNvPr>
          <p:cNvGraphicFramePr>
            <a:graphicFrameLocks noGrp="1"/>
          </p:cNvGraphicFramePr>
          <p:nvPr>
            <p:extLst>
              <p:ext uri="{D42A27DB-BD31-4B8C-83A1-F6EECF244321}">
                <p14:modId xmlns:p14="http://schemas.microsoft.com/office/powerpoint/2010/main" val="1801260450"/>
              </p:ext>
            </p:extLst>
          </p:nvPr>
        </p:nvGraphicFramePr>
        <p:xfrm>
          <a:off x="80961" y="3819864"/>
          <a:ext cx="4356000" cy="2037804"/>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2385357001"/>
                    </a:ext>
                  </a:extLst>
                </a:gridCol>
                <a:gridCol w="3096000">
                  <a:extLst>
                    <a:ext uri="{9D8B030D-6E8A-4147-A177-3AD203B41FA5}">
                      <a16:colId xmlns:a16="http://schemas.microsoft.com/office/drawing/2014/main" val="1240499503"/>
                    </a:ext>
                  </a:extLst>
                </a:gridCol>
              </a:tblGrid>
              <a:tr h="116381">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交通サービス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公共ライドシェア</a:t>
                      </a:r>
                      <a:r>
                        <a:rPr kumimoji="1" lang="en-US" altLang="ja-JP" sz="1200" b="0">
                          <a:solidFill>
                            <a:schemeClr val="tx1"/>
                          </a:solidFill>
                          <a:latin typeface="Meiryo UI" panose="020B0604030504040204" pitchFamily="50" charset="-128"/>
                          <a:ea typeface="Meiryo UI" panose="020B0604030504040204" pitchFamily="50" charset="-128"/>
                        </a:rPr>
                        <a:t>(</a:t>
                      </a:r>
                      <a:r>
                        <a:rPr kumimoji="1" lang="ja-JP" altLang="en-US" sz="1200" b="0">
                          <a:solidFill>
                            <a:schemeClr val="tx1"/>
                          </a:solidFill>
                          <a:latin typeface="Meiryo UI" panose="020B0604030504040204" pitchFamily="50" charset="-128"/>
                          <a:ea typeface="Meiryo UI" panose="020B0604030504040204" pitchFamily="50" charset="-128"/>
                        </a:rPr>
                        <a:t>自家用有償旅客運送</a:t>
                      </a:r>
                      <a:r>
                        <a:rPr kumimoji="1" lang="en-US" altLang="ja-JP" sz="1200" b="0">
                          <a:solidFill>
                            <a:schemeClr val="tx1"/>
                          </a:solidFill>
                          <a:latin typeface="Meiryo UI" panose="020B0604030504040204" pitchFamily="50" charset="-128"/>
                          <a:ea typeface="Meiryo UI" panose="020B0604030504040204" pitchFamily="50" charset="-128"/>
                        </a:rPr>
                        <a:t>)</a:t>
                      </a:r>
                      <a:endParaRPr kumimoji="1" lang="ja-JP" altLang="en-US" sz="1200" b="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288652"/>
                  </a:ext>
                </a:extLst>
              </a:tr>
              <a:tr h="116381">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運行形態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区域運行</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33452"/>
                  </a:ext>
                </a:extLst>
              </a:tr>
              <a:tr h="116381">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b="1">
                          <a:solidFill>
                            <a:schemeClr val="tx1"/>
                          </a:solidFill>
                          <a:latin typeface="Meiryo UI" panose="020B0604030504040204" pitchFamily="50" charset="-128"/>
                          <a:ea typeface="Meiryo UI" panose="020B0604030504040204" pitchFamily="50" charset="-128"/>
                        </a:rPr>
                        <a:t>法的区分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道路運送法</a:t>
                      </a:r>
                      <a:r>
                        <a:rPr lang="en-US" altLang="ja-JP" sz="1200" kern="0">
                          <a:solidFill>
                            <a:schemeClr val="tx1"/>
                          </a:solidFill>
                          <a:latin typeface="Meiryo UI" panose="020B0604030504040204" pitchFamily="50" charset="-128"/>
                          <a:ea typeface="Meiryo UI" panose="020B0604030504040204" pitchFamily="50" charset="-128"/>
                        </a:rPr>
                        <a:t>78</a:t>
                      </a:r>
                      <a:r>
                        <a:rPr lang="ja-JP" altLang="en-US" sz="1200" kern="0">
                          <a:solidFill>
                            <a:schemeClr val="tx1"/>
                          </a:solidFill>
                          <a:latin typeface="Meiryo UI" panose="020B0604030504040204" pitchFamily="50" charset="-128"/>
                          <a:ea typeface="Meiryo UI" panose="020B0604030504040204" pitchFamily="50" charset="-128"/>
                        </a:rPr>
                        <a:t>条</a:t>
                      </a:r>
                      <a:r>
                        <a:rPr lang="en-US" altLang="ja-JP" sz="1200" kern="0">
                          <a:solidFill>
                            <a:schemeClr val="tx1"/>
                          </a:solidFill>
                          <a:latin typeface="Meiryo UI" panose="020B0604030504040204" pitchFamily="50" charset="-128"/>
                          <a:ea typeface="Meiryo UI" panose="020B0604030504040204" pitchFamily="50" charset="-128"/>
                        </a:rPr>
                        <a:t>2</a:t>
                      </a:r>
                      <a:r>
                        <a:rPr lang="ja-JP" altLang="en-US" sz="1200" kern="0">
                          <a:solidFill>
                            <a:schemeClr val="tx1"/>
                          </a:solidFill>
                          <a:latin typeface="Meiryo UI" panose="020B0604030504040204" pitchFamily="50" charset="-128"/>
                          <a:ea typeface="Meiryo UI" panose="020B0604030504040204" pitchFamily="50" charset="-128"/>
                        </a:rPr>
                        <a:t>号</a:t>
                      </a:r>
                      <a:endParaRPr lang="en-US" altLang="ja-JP" sz="12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116381">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運行頻度</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土日のみ、</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時から</a:t>
                      </a:r>
                      <a:r>
                        <a:rPr kumimoji="1" lang="en-US" altLang="ja-JP" sz="1200">
                          <a:solidFill>
                            <a:schemeClr val="tx1"/>
                          </a:solidFill>
                          <a:latin typeface="Meiryo UI" panose="020B0604030504040204" pitchFamily="50" charset="-128"/>
                          <a:ea typeface="Meiryo UI" panose="020B0604030504040204" pitchFamily="50" charset="-128"/>
                        </a:rPr>
                        <a:t>17</a:t>
                      </a:r>
                      <a:r>
                        <a:rPr kumimoji="1" lang="ja-JP" altLang="en-US" sz="1200">
                          <a:solidFill>
                            <a:schemeClr val="tx1"/>
                          </a:solidFill>
                          <a:latin typeface="Meiryo UI" panose="020B0604030504040204" pitchFamily="50" charset="-128"/>
                          <a:ea typeface="Meiryo UI" panose="020B0604030504040204" pitchFamily="50" charset="-128"/>
                        </a:rPr>
                        <a:t>時</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7223307"/>
                  </a:ext>
                </a:extLst>
              </a:tr>
              <a:tr h="116381">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運賃</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人</a:t>
                      </a:r>
                      <a:r>
                        <a:rPr kumimoji="1" lang="en-US" altLang="ja-JP" sz="1200">
                          <a:solidFill>
                            <a:schemeClr val="tx1"/>
                          </a:solidFill>
                          <a:latin typeface="Meiryo UI" panose="020B0604030504040204" pitchFamily="50" charset="-128"/>
                          <a:ea typeface="Meiryo UI" panose="020B0604030504040204" pitchFamily="50" charset="-128"/>
                        </a:rPr>
                        <a:t>300</a:t>
                      </a:r>
                      <a:r>
                        <a:rPr kumimoji="1" lang="ja-JP" altLang="en-US" sz="1200">
                          <a:solidFill>
                            <a:schemeClr val="tx1"/>
                          </a:solidFill>
                          <a:latin typeface="Meiryo UI" panose="020B0604030504040204" pitchFamily="50" charset="-128"/>
                          <a:ea typeface="Meiryo UI" panose="020B0604030504040204" pitchFamily="50" charset="-128"/>
                        </a:rPr>
                        <a:t>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10845"/>
                  </a:ext>
                </a:extLst>
              </a:tr>
              <a:tr h="360783">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実施内容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路線バスの停留所がない地区の高齢者等に向けて、システム提供を行う事業者が事業統括をしつつ、隣接市で営業するタクシー会社に協力いただく事業者協力型で公共ライドシェアを運行</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2858776"/>
                  </a:ext>
                </a:extLst>
              </a:tr>
            </a:tbl>
          </a:graphicData>
        </a:graphic>
      </p:graphicFrame>
      <p:pic>
        <p:nvPicPr>
          <p:cNvPr id="2" name="図 1">
            <a:extLst>
              <a:ext uri="{FF2B5EF4-FFF2-40B4-BE49-F238E27FC236}">
                <a16:creationId xmlns:a16="http://schemas.microsoft.com/office/drawing/2014/main" id="{F1CE4E44-209C-D0DB-908F-B643FBDD4D85}"/>
              </a:ext>
            </a:extLst>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Lst>
          </a:blip>
          <a:stretch>
            <a:fillRect/>
          </a:stretch>
        </p:blipFill>
        <p:spPr>
          <a:xfrm>
            <a:off x="4795343" y="3523691"/>
            <a:ext cx="1704937" cy="156446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softEdge rad="0"/>
          </a:effectLst>
        </p:spPr>
      </p:pic>
      <p:sp useBgFill="1">
        <p:nvSpPr>
          <p:cNvPr id="3" name="テキスト ボックス 2">
            <a:extLst>
              <a:ext uri="{FF2B5EF4-FFF2-40B4-BE49-F238E27FC236}">
                <a16:creationId xmlns:a16="http://schemas.microsoft.com/office/drawing/2014/main" id="{6C72FFED-7B04-ABCB-6C0B-5D0166F47D79}"/>
              </a:ext>
            </a:extLst>
          </p:cNvPr>
          <p:cNvSpPr txBox="1"/>
          <p:nvPr/>
        </p:nvSpPr>
        <p:spPr>
          <a:xfrm>
            <a:off x="6107836" y="648071"/>
            <a:ext cx="2885844" cy="261610"/>
          </a:xfrm>
          <a:prstGeom prst="rect">
            <a:avLst/>
          </a:prstGeom>
        </p:spPr>
        <p:txBody>
          <a:bodyPr wrap="square" rtlCol="0">
            <a:spAutoFit/>
          </a:bodyPr>
          <a:lstStyle/>
          <a:p>
            <a:r>
              <a:rPr kumimoji="1" lang="ja-JP" altLang="en-US" sz="1050">
                <a:latin typeface="Meiryo UI" panose="020B0604030504040204" pitchFamily="50" charset="-128"/>
                <a:ea typeface="Meiryo UI" panose="020B0604030504040204" pitchFamily="50" charset="-128"/>
                <a:cs typeface="Microsoft GothicNeo" panose="020B0500000101010101" pitchFamily="34" charset="-127"/>
              </a:rPr>
              <a:t>地区名はふりがなも記入すること</a:t>
            </a:r>
          </a:p>
        </p:txBody>
      </p:sp>
      <p:sp>
        <p:nvSpPr>
          <p:cNvPr id="10" name="テキスト ボックス 9">
            <a:extLst>
              <a:ext uri="{FF2B5EF4-FFF2-40B4-BE49-F238E27FC236}">
                <a16:creationId xmlns:a16="http://schemas.microsoft.com/office/drawing/2014/main" id="{24390389-D940-4460-B7D7-94D868A87504}"/>
              </a:ext>
            </a:extLst>
          </p:cNvPr>
          <p:cNvSpPr txBox="1"/>
          <p:nvPr/>
        </p:nvSpPr>
        <p:spPr>
          <a:xfrm>
            <a:off x="8386618" y="357016"/>
            <a:ext cx="725384" cy="201450"/>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1</a:t>
            </a:r>
            <a:endParaRPr lang="ja-JP" altLang="en-US" sz="90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8FB065E6-7983-4D62-3C1F-E0320C8C287C}"/>
              </a:ext>
            </a:extLst>
          </p:cNvPr>
          <p:cNvSpPr txBox="1"/>
          <p:nvPr/>
        </p:nvSpPr>
        <p:spPr>
          <a:xfrm>
            <a:off x="6691356" y="31135"/>
            <a:ext cx="2420646" cy="306467"/>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「交通空白」解消タイプ</a:t>
            </a:r>
          </a:p>
        </p:txBody>
      </p:sp>
    </p:spTree>
    <p:extLst>
      <p:ext uri="{BB962C8B-B14F-4D97-AF65-F5344CB8AC3E}">
        <p14:creationId xmlns:p14="http://schemas.microsoft.com/office/powerpoint/2010/main" val="96111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E7176-2DBF-B518-9357-6C82A1E5DA5E}"/>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636A25D0-CA83-1D7A-97D1-D94883FAD3CB}"/>
              </a:ext>
            </a:extLst>
          </p:cNvPr>
          <p:cNvGraphicFramePr>
            <a:graphicFrameLocks noChangeAspect="1"/>
          </p:cNvGraphicFramePr>
          <p:nvPr>
            <p:custDataLst>
              <p:tags r:id="rId1"/>
            </p:custDataLst>
            <p:extLst>
              <p:ext uri="{D42A27DB-BD31-4B8C-83A1-F6EECF244321}">
                <p14:modId xmlns:p14="http://schemas.microsoft.com/office/powerpoint/2010/main" val="6141149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636A25D0-CA83-1D7A-97D1-D94883FAD3C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FF245248-8084-2774-347E-0B64DBBCD4DA}"/>
              </a:ext>
            </a:extLst>
          </p:cNvPr>
          <p:cNvSpPr/>
          <p:nvPr/>
        </p:nvSpPr>
        <p:spPr>
          <a:xfrm>
            <a:off x="63878" y="1023551"/>
            <a:ext cx="9016243" cy="4673575"/>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24" name="四角形: 角を丸くする 23">
            <a:extLst>
              <a:ext uri="{FF2B5EF4-FFF2-40B4-BE49-F238E27FC236}">
                <a16:creationId xmlns:a16="http://schemas.microsoft.com/office/drawing/2014/main" id="{84F02D05-7FA8-356E-63E2-9CA814F76426}"/>
              </a:ext>
            </a:extLst>
          </p:cNvPr>
          <p:cNvSpPr/>
          <p:nvPr/>
        </p:nvSpPr>
        <p:spPr bwMode="auto">
          <a:xfrm>
            <a:off x="389817" y="1693111"/>
            <a:ext cx="5699255" cy="90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ltLang="ja-JP" sz="140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3075469-06BF-D9BE-A892-A0D952F9C9D8}"/>
              </a:ext>
            </a:extLst>
          </p:cNvPr>
          <p:cNvSpPr txBox="1"/>
          <p:nvPr/>
        </p:nvSpPr>
        <p:spPr>
          <a:xfrm>
            <a:off x="80962" y="610453"/>
            <a:ext cx="1207859" cy="323493"/>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事業実施体制</a:t>
            </a:r>
          </a:p>
        </p:txBody>
      </p:sp>
      <p:sp>
        <p:nvSpPr>
          <p:cNvPr id="60" name="四角形: 角を丸くする 59">
            <a:extLst>
              <a:ext uri="{FF2B5EF4-FFF2-40B4-BE49-F238E27FC236}">
                <a16:creationId xmlns:a16="http://schemas.microsoft.com/office/drawing/2014/main" id="{C4CC4236-992C-76B8-FB05-F3B6C0B208EF}"/>
              </a:ext>
            </a:extLst>
          </p:cNvPr>
          <p:cNvSpPr/>
          <p:nvPr/>
        </p:nvSpPr>
        <p:spPr bwMode="auto">
          <a:xfrm>
            <a:off x="559764" y="4217566"/>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事業者</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A</a:t>
            </a: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a:latin typeface="Meiryo UI" panose="020B0604030504040204" pitchFamily="50" charset="-128"/>
                <a:ea typeface="Meiryo UI" panose="020B0604030504040204" pitchFamily="50" charset="-128"/>
              </a:rPr>
              <a:t>運行管理</a:t>
            </a:r>
            <a:endParaRPr kumimoji="1" lang="ja-JP" altLang="en-US" sz="14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57" name="四角形: 角を丸くする 56">
            <a:extLst>
              <a:ext uri="{FF2B5EF4-FFF2-40B4-BE49-F238E27FC236}">
                <a16:creationId xmlns:a16="http://schemas.microsoft.com/office/drawing/2014/main" id="{8F0F54C6-D742-667F-D66B-0ABFDC9063CB}"/>
              </a:ext>
            </a:extLst>
          </p:cNvPr>
          <p:cNvSpPr/>
          <p:nvPr/>
        </p:nvSpPr>
        <p:spPr bwMode="auto">
          <a:xfrm>
            <a:off x="3524126" y="4217566"/>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事業者</a:t>
            </a:r>
            <a:r>
              <a:rPr lang="en-US" altLang="ja-JP" sz="1600">
                <a:latin typeface="Meiryo UI" panose="020B0604030504040204" pitchFamily="50" charset="-128"/>
                <a:ea typeface="Meiryo UI" panose="020B0604030504040204" pitchFamily="50" charset="-128"/>
              </a:rPr>
              <a:t>C</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コールセンター</a:t>
            </a:r>
            <a:endParaRPr kumimoji="1" lang="ja-JP" altLang="en-US" sz="16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BD4763B6-63BF-BEA1-6922-501EE738F91D}"/>
              </a:ext>
            </a:extLst>
          </p:cNvPr>
          <p:cNvSpPr/>
          <p:nvPr/>
        </p:nvSpPr>
        <p:spPr bwMode="auto">
          <a:xfrm>
            <a:off x="6810367" y="1783111"/>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ja-JP" altLang="en-US" sz="1600">
                <a:latin typeface="Meiryo UI" panose="020B0604030504040204" pitchFamily="50" charset="-128"/>
                <a:ea typeface="Meiryo UI" panose="020B0604030504040204" pitchFamily="50" charset="-128"/>
              </a:rPr>
              <a:t>社会福祉協議会</a:t>
            </a:r>
            <a:r>
              <a:rPr lang="en-US" altLang="ja-JP" sz="1600">
                <a:latin typeface="Meiryo UI" panose="020B0604030504040204" pitchFamily="50" charset="-128"/>
                <a:ea typeface="Meiryo UI" panose="020B0604030504040204" pitchFamily="50" charset="-128"/>
              </a:rPr>
              <a:t>A</a:t>
            </a:r>
          </a:p>
          <a:p>
            <a:pPr algn="ctr" eaLnBrk="0" hangingPunct="0"/>
            <a:r>
              <a:rPr lang="ja-JP" altLang="en-US" sz="1400">
                <a:latin typeface="Meiryo UI" panose="020B0604030504040204" pitchFamily="50" charset="-128"/>
                <a:ea typeface="Meiryo UI" panose="020B0604030504040204" pitchFamily="50" charset="-128"/>
              </a:rPr>
              <a:t>利用に向けた周知</a:t>
            </a:r>
          </a:p>
        </p:txBody>
      </p:sp>
      <p:cxnSp>
        <p:nvCxnSpPr>
          <p:cNvPr id="16" name="直線矢印コネクタ 15">
            <a:extLst>
              <a:ext uri="{FF2B5EF4-FFF2-40B4-BE49-F238E27FC236}">
                <a16:creationId xmlns:a16="http://schemas.microsoft.com/office/drawing/2014/main" id="{181A588D-2B21-AE7C-5B71-1EED92D4AEB5}"/>
              </a:ext>
            </a:extLst>
          </p:cNvPr>
          <p:cNvCxnSpPr>
            <a:cxnSpLocks/>
            <a:stCxn id="24" idx="2"/>
            <a:endCxn id="60" idx="0"/>
          </p:cNvCxnSpPr>
          <p:nvPr/>
        </p:nvCxnSpPr>
        <p:spPr bwMode="auto">
          <a:xfrm rot="5400000">
            <a:off x="1611315" y="2589435"/>
            <a:ext cx="1624455" cy="1631807"/>
          </a:xfrm>
          <a:prstGeom prst="bentConnector3">
            <a:avLst>
              <a:gd name="adj1" fmla="val 50000"/>
            </a:avLst>
          </a:prstGeom>
          <a:solidFill>
            <a:schemeClr val="bg1"/>
          </a:solidFill>
          <a:ln w="12700" cap="flat" cmpd="sng" algn="ctr">
            <a:solidFill>
              <a:schemeClr val="tx1"/>
            </a:solidFill>
            <a:prstDash val="solid"/>
            <a:round/>
            <a:headEnd type="none" w="med" len="med"/>
            <a:tailEnd type="triangle"/>
          </a:ln>
          <a:effectLst/>
        </p:spPr>
      </p:cxnSp>
      <p:cxnSp>
        <p:nvCxnSpPr>
          <p:cNvPr id="25" name="直線矢印コネクタ 15">
            <a:extLst>
              <a:ext uri="{FF2B5EF4-FFF2-40B4-BE49-F238E27FC236}">
                <a16:creationId xmlns:a16="http://schemas.microsoft.com/office/drawing/2014/main" id="{69981D2E-2455-1586-FF19-19D2A8015533}"/>
              </a:ext>
            </a:extLst>
          </p:cNvPr>
          <p:cNvCxnSpPr>
            <a:cxnSpLocks/>
            <a:stCxn id="24" idx="2"/>
            <a:endCxn id="57" idx="0"/>
          </p:cNvCxnSpPr>
          <p:nvPr/>
        </p:nvCxnSpPr>
        <p:spPr bwMode="auto">
          <a:xfrm rot="16200000" flipH="1">
            <a:off x="3093495" y="2739060"/>
            <a:ext cx="1624455" cy="1332555"/>
          </a:xfrm>
          <a:prstGeom prst="bentConnector3">
            <a:avLst>
              <a:gd name="adj1" fmla="val 50000"/>
            </a:avLst>
          </a:prstGeom>
          <a:solidFill>
            <a:schemeClr val="bg1"/>
          </a:solidFill>
          <a:ln w="12700" cap="flat" cmpd="sng" algn="ctr">
            <a:solidFill>
              <a:schemeClr val="tx1"/>
            </a:solidFill>
            <a:prstDash val="solid"/>
            <a:round/>
            <a:headEnd type="none" w="med" len="med"/>
            <a:tailEnd type="triangle"/>
          </a:ln>
          <a:effectLst/>
        </p:spPr>
      </p:cxnSp>
      <p:sp>
        <p:nvSpPr>
          <p:cNvPr id="2" name="タイトル 1">
            <a:extLst>
              <a:ext uri="{FF2B5EF4-FFF2-40B4-BE49-F238E27FC236}">
                <a16:creationId xmlns:a16="http://schemas.microsoft.com/office/drawing/2014/main" id="{F320BDA8-F3D8-D207-3B39-7D8B07B4608A}"/>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 ●</a:t>
            </a: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a:t>
            </a:r>
            <a:r>
              <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cs typeface="+mj-cs"/>
              </a:rPr>
              <a:t>公共ライドシェア実証運行事業</a:t>
            </a:r>
          </a:p>
        </p:txBody>
      </p:sp>
      <p:sp>
        <p:nvSpPr>
          <p:cNvPr id="6" name="正方形/長方形 5">
            <a:extLst>
              <a:ext uri="{FF2B5EF4-FFF2-40B4-BE49-F238E27FC236}">
                <a16:creationId xmlns:a16="http://schemas.microsoft.com/office/drawing/2014/main" id="{B0D73A9C-F8AC-F136-3347-880E06933389}"/>
              </a:ext>
            </a:extLst>
          </p:cNvPr>
          <p:cNvSpPr/>
          <p:nvPr/>
        </p:nvSpPr>
        <p:spPr bwMode="auto">
          <a:xfrm>
            <a:off x="2991307" y="2815237"/>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業務委託</a:t>
            </a:r>
          </a:p>
        </p:txBody>
      </p:sp>
      <p:cxnSp>
        <p:nvCxnSpPr>
          <p:cNvPr id="41" name="直線矢印コネクタ 40">
            <a:extLst>
              <a:ext uri="{FF2B5EF4-FFF2-40B4-BE49-F238E27FC236}">
                <a16:creationId xmlns:a16="http://schemas.microsoft.com/office/drawing/2014/main" id="{731E10F7-BEDF-C8E7-BC75-734E240A821D}"/>
              </a:ext>
            </a:extLst>
          </p:cNvPr>
          <p:cNvCxnSpPr>
            <a:cxnSpLocks/>
            <a:stCxn id="14" idx="3"/>
          </p:cNvCxnSpPr>
          <p:nvPr/>
        </p:nvCxnSpPr>
        <p:spPr bwMode="auto">
          <a:xfrm>
            <a:off x="2655511" y="2143111"/>
            <a:ext cx="868615" cy="0"/>
          </a:xfrm>
          <a:prstGeom prst="straightConnector1">
            <a:avLst/>
          </a:prstGeom>
          <a:solidFill>
            <a:schemeClr val="bg1"/>
          </a:solidFill>
          <a:ln w="12700" cap="flat" cmpd="sng" algn="ctr">
            <a:solidFill>
              <a:schemeClr val="tx1"/>
            </a:solidFill>
            <a:prstDash val="solid"/>
            <a:round/>
            <a:headEnd type="triangle" w="med" len="med"/>
            <a:tailEnd type="triangle"/>
          </a:ln>
          <a:effectLst/>
        </p:spPr>
      </p:cxnSp>
      <p:sp>
        <p:nvSpPr>
          <p:cNvPr id="14" name="四角形: 角を丸くする 13">
            <a:extLst>
              <a:ext uri="{FF2B5EF4-FFF2-40B4-BE49-F238E27FC236}">
                <a16:creationId xmlns:a16="http://schemas.microsoft.com/office/drawing/2014/main" id="{312F9B55-8EC5-42A1-D5B1-DE4F9225B0FE}"/>
              </a:ext>
            </a:extLst>
          </p:cNvPr>
          <p:cNvSpPr/>
          <p:nvPr/>
        </p:nvSpPr>
        <p:spPr bwMode="auto">
          <a:xfrm>
            <a:off x="559764" y="1783111"/>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自治体</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A</a:t>
            </a:r>
          </a:p>
          <a:p>
            <a:pPr algn="ctr" eaLnBrk="0" hangingPunct="0"/>
            <a:r>
              <a:rPr lang="ja-JP" altLang="en-US" sz="1400">
                <a:latin typeface="Meiryo UI" panose="020B0604030504040204" pitchFamily="50" charset="-128"/>
                <a:ea typeface="Meiryo UI" panose="020B0604030504040204" pitchFamily="50" charset="-128"/>
              </a:rPr>
              <a:t>公共ライドシェア運行主体</a:t>
            </a:r>
            <a:endParaRPr lang="en-US" altLang="ja-JP" sz="1400">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39C8A016-48AB-D5E7-337C-E9783A83A53C}"/>
              </a:ext>
            </a:extLst>
          </p:cNvPr>
          <p:cNvSpPr/>
          <p:nvPr/>
        </p:nvSpPr>
        <p:spPr bwMode="auto">
          <a:xfrm>
            <a:off x="3524126" y="1783111"/>
            <a:ext cx="2492210"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事業者</a:t>
            </a:r>
            <a:r>
              <a:rPr lang="en-US" altLang="ja-JP" sz="1600">
                <a:latin typeface="Meiryo UI" panose="020B0604030504040204" pitchFamily="50" charset="-128"/>
                <a:ea typeface="Meiryo UI" panose="020B0604030504040204" pitchFamily="50" charset="-128"/>
              </a:rPr>
              <a:t>B</a:t>
            </a:r>
            <a:r>
              <a:rPr lang="ja-JP" altLang="en-US" sz="1600">
                <a:latin typeface="Meiryo UI" panose="020B0604030504040204" pitchFamily="50" charset="-128"/>
                <a:ea typeface="Meiryo UI" panose="020B0604030504040204" pitchFamily="50" charset="-128"/>
              </a:rPr>
              <a:t>（代表事業者）</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事業統括・</a:t>
            </a:r>
            <a:endParaRPr kumimoji="1" lang="en-US" altLang="ja-JP" sz="14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システム構築・運用</a:t>
            </a:r>
          </a:p>
        </p:txBody>
      </p:sp>
      <p:cxnSp>
        <p:nvCxnSpPr>
          <p:cNvPr id="21" name="直線矢印コネクタ 20">
            <a:extLst>
              <a:ext uri="{FF2B5EF4-FFF2-40B4-BE49-F238E27FC236}">
                <a16:creationId xmlns:a16="http://schemas.microsoft.com/office/drawing/2014/main" id="{C57F16E9-94FB-39D7-F065-6C0A52A9C4AD}"/>
              </a:ext>
            </a:extLst>
          </p:cNvPr>
          <p:cNvCxnSpPr>
            <a:cxnSpLocks/>
            <a:stCxn id="38" idx="1"/>
          </p:cNvCxnSpPr>
          <p:nvPr/>
        </p:nvCxnSpPr>
        <p:spPr bwMode="auto">
          <a:xfrm flipH="1">
            <a:off x="6089073" y="2143111"/>
            <a:ext cx="721294" cy="0"/>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34" name="正方形/長方形 33">
            <a:extLst>
              <a:ext uri="{FF2B5EF4-FFF2-40B4-BE49-F238E27FC236}">
                <a16:creationId xmlns:a16="http://schemas.microsoft.com/office/drawing/2014/main" id="{71E8E350-18A9-F7F3-33C4-53C1FC5654DC}"/>
              </a:ext>
            </a:extLst>
          </p:cNvPr>
          <p:cNvSpPr/>
          <p:nvPr/>
        </p:nvSpPr>
        <p:spPr bwMode="auto">
          <a:xfrm>
            <a:off x="2388275" y="1401604"/>
            <a:ext cx="1403087" cy="338554"/>
          </a:xfrm>
          <a:prstGeom prst="rect">
            <a:avLst/>
          </a:prstGeom>
          <a:solidFill>
            <a:srgbClr val="FB827E"/>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連携スキーム</a:t>
            </a:r>
          </a:p>
        </p:txBody>
      </p:sp>
      <p:sp>
        <p:nvSpPr>
          <p:cNvPr id="11" name="正方形/長方形 10">
            <a:extLst>
              <a:ext uri="{FF2B5EF4-FFF2-40B4-BE49-F238E27FC236}">
                <a16:creationId xmlns:a16="http://schemas.microsoft.com/office/drawing/2014/main" id="{AD026E37-258A-9B87-9C3B-6842F416C1B7}"/>
              </a:ext>
            </a:extLst>
          </p:cNvPr>
          <p:cNvSpPr/>
          <p:nvPr/>
        </p:nvSpPr>
        <p:spPr bwMode="auto">
          <a:xfrm>
            <a:off x="2388275" y="2144434"/>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連携</a:t>
            </a:r>
          </a:p>
        </p:txBody>
      </p:sp>
      <p:sp>
        <p:nvSpPr>
          <p:cNvPr id="15" name="正方形/長方形 14">
            <a:extLst>
              <a:ext uri="{FF2B5EF4-FFF2-40B4-BE49-F238E27FC236}">
                <a16:creationId xmlns:a16="http://schemas.microsoft.com/office/drawing/2014/main" id="{6A83B0C0-7F06-2781-FAB6-F8A7FED5AE76}"/>
              </a:ext>
            </a:extLst>
          </p:cNvPr>
          <p:cNvSpPr/>
          <p:nvPr/>
        </p:nvSpPr>
        <p:spPr bwMode="auto">
          <a:xfrm>
            <a:off x="5748176" y="2153834"/>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協力</a:t>
            </a:r>
          </a:p>
        </p:txBody>
      </p:sp>
      <p:sp>
        <p:nvSpPr>
          <p:cNvPr id="3" name="テキスト ボックス 2">
            <a:extLst>
              <a:ext uri="{FF2B5EF4-FFF2-40B4-BE49-F238E27FC236}">
                <a16:creationId xmlns:a16="http://schemas.microsoft.com/office/drawing/2014/main" id="{DCC8256B-8F7E-86DE-6735-DBF6601BE30E}"/>
              </a:ext>
            </a:extLst>
          </p:cNvPr>
          <p:cNvSpPr txBox="1"/>
          <p:nvPr/>
        </p:nvSpPr>
        <p:spPr>
          <a:xfrm>
            <a:off x="8386618" y="357016"/>
            <a:ext cx="725384" cy="201450"/>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1</a:t>
            </a:r>
            <a:endParaRPr lang="ja-JP" altLang="en-US" sz="90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225D9B4C-F058-A0F5-E59B-FA80FFC8AA04}"/>
              </a:ext>
            </a:extLst>
          </p:cNvPr>
          <p:cNvSpPr txBox="1"/>
          <p:nvPr/>
        </p:nvSpPr>
        <p:spPr>
          <a:xfrm>
            <a:off x="6691356" y="31135"/>
            <a:ext cx="2420646" cy="306467"/>
          </a:xfrm>
          <a:prstGeom prst="roundRect">
            <a:avLst/>
          </a:prstGeom>
          <a:solidFill>
            <a:srgbClr val="FF7979"/>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「交通空白」解消タイプ</a:t>
            </a:r>
          </a:p>
        </p:txBody>
      </p:sp>
    </p:spTree>
    <p:extLst>
      <p:ext uri="{BB962C8B-B14F-4D97-AF65-F5344CB8AC3E}">
        <p14:creationId xmlns:p14="http://schemas.microsoft.com/office/powerpoint/2010/main" val="371524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53733-58B8-75B2-3764-5EEC004ED7B4}"/>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047FB02E-5387-EEFA-F6BB-02AD8B3C37C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8" name="think-cell data - do not delete" hidden="1">
                        <a:extLst>
                          <a:ext uri="{FF2B5EF4-FFF2-40B4-BE49-F238E27FC236}">
                            <a16:creationId xmlns:a16="http://schemas.microsoft.com/office/drawing/2014/main" id="{047FB02E-5387-EEFA-F6BB-02AD8B3C37C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正方形/長方形 5">
            <a:extLst>
              <a:ext uri="{FF2B5EF4-FFF2-40B4-BE49-F238E27FC236}">
                <a16:creationId xmlns:a16="http://schemas.microsoft.com/office/drawing/2014/main" id="{C4316852-E50E-AD29-4526-DD3C77575B92}"/>
              </a:ext>
            </a:extLst>
          </p:cNvPr>
          <p:cNvSpPr/>
          <p:nvPr/>
        </p:nvSpPr>
        <p:spPr bwMode="auto">
          <a:xfrm>
            <a:off x="69820" y="836029"/>
            <a:ext cx="9010301" cy="5528162"/>
          </a:xfrm>
          <a:prstGeom prst="rect">
            <a:avLst/>
          </a:prstGeom>
          <a:noFill/>
          <a:ln w="254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B439313F-1A9A-4799-3931-250F83C6F5A7}"/>
              </a:ext>
            </a:extLst>
          </p:cNvPr>
          <p:cNvSpPr txBox="1">
            <a:spLocks/>
          </p:cNvSpPr>
          <p:nvPr/>
        </p:nvSpPr>
        <p:spPr>
          <a:xfrm>
            <a:off x="0" y="0"/>
            <a:ext cx="8386618" cy="475200"/>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rPr>
              <a:t>（参考）</a:t>
            </a:r>
            <a:r>
              <a:rPr lang="ja-JP" altLang="en-US" sz="2000" kern="0">
                <a:latin typeface="HGP創英角ｺﾞｼｯｸUB"/>
                <a:ea typeface="HGP創英角ｺﾞｼｯｸUB"/>
              </a:rPr>
              <a:t>事業</a:t>
            </a: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rPr>
              <a:t>概要記載に係る許可区分の定義（道路運送法関係）</a:t>
            </a:r>
            <a:endPar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endParaRPr>
          </a:p>
        </p:txBody>
      </p:sp>
      <p:sp>
        <p:nvSpPr>
          <p:cNvPr id="7" name="テキスト ボックス 6">
            <a:extLst>
              <a:ext uri="{FF2B5EF4-FFF2-40B4-BE49-F238E27FC236}">
                <a16:creationId xmlns:a16="http://schemas.microsoft.com/office/drawing/2014/main" id="{4C66839D-F24A-209A-09E0-7B634CC62CB3}"/>
              </a:ext>
            </a:extLst>
          </p:cNvPr>
          <p:cNvSpPr txBox="1"/>
          <p:nvPr/>
        </p:nvSpPr>
        <p:spPr>
          <a:xfrm>
            <a:off x="3062971" y="697117"/>
            <a:ext cx="3024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許可区分の定義</a:t>
            </a:r>
          </a:p>
        </p:txBody>
      </p:sp>
      <p:sp>
        <p:nvSpPr>
          <p:cNvPr id="76" name="正方形/長方形 75">
            <a:extLst>
              <a:ext uri="{FF2B5EF4-FFF2-40B4-BE49-F238E27FC236}">
                <a16:creationId xmlns:a16="http://schemas.microsoft.com/office/drawing/2014/main" id="{F41E4537-32D3-3C16-DC69-84EC6AFF9C5B}"/>
              </a:ext>
            </a:extLst>
          </p:cNvPr>
          <p:cNvSpPr/>
          <p:nvPr/>
        </p:nvSpPr>
        <p:spPr bwMode="gray">
          <a:xfrm>
            <a:off x="851538"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条乗合</a:t>
            </a:r>
          </a:p>
        </p:txBody>
      </p:sp>
      <p:sp>
        <p:nvSpPr>
          <p:cNvPr id="77" name="正方形/長方形 76">
            <a:extLst>
              <a:ext uri="{FF2B5EF4-FFF2-40B4-BE49-F238E27FC236}">
                <a16:creationId xmlns:a16="http://schemas.microsoft.com/office/drawing/2014/main" id="{72361E06-7100-C027-C1BD-E577B72C3D14}"/>
              </a:ext>
            </a:extLst>
          </p:cNvPr>
          <p:cNvSpPr/>
          <p:nvPr/>
        </p:nvSpPr>
        <p:spPr bwMode="gray">
          <a:xfrm>
            <a:off x="1884801"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21</a:t>
            </a:r>
            <a:r>
              <a:rPr kumimoji="1" lang="ja-JP" altLang="en-US" sz="1200">
                <a:solidFill>
                  <a:prstClr val="black"/>
                </a:solidFill>
                <a:latin typeface="Meiryo UI" panose="020B0604030504040204" pitchFamily="50" charset="-128"/>
                <a:ea typeface="Meiryo UI" panose="020B0604030504040204" pitchFamily="50" charset="-128"/>
              </a:rPr>
              <a:t>条</a:t>
            </a:r>
          </a:p>
        </p:txBody>
      </p:sp>
      <p:sp>
        <p:nvSpPr>
          <p:cNvPr id="78" name="正方形/長方形 77">
            <a:extLst>
              <a:ext uri="{FF2B5EF4-FFF2-40B4-BE49-F238E27FC236}">
                <a16:creationId xmlns:a16="http://schemas.microsoft.com/office/drawing/2014/main" id="{AD5E2CAF-911E-828D-2B2F-50695C723644}"/>
              </a:ext>
            </a:extLst>
          </p:cNvPr>
          <p:cNvSpPr/>
          <p:nvPr/>
        </p:nvSpPr>
        <p:spPr bwMode="gray">
          <a:xfrm>
            <a:off x="2918064"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条乗用</a:t>
            </a:r>
          </a:p>
        </p:txBody>
      </p:sp>
      <p:sp>
        <p:nvSpPr>
          <p:cNvPr id="79" name="正方形/長方形 78">
            <a:extLst>
              <a:ext uri="{FF2B5EF4-FFF2-40B4-BE49-F238E27FC236}">
                <a16:creationId xmlns:a16="http://schemas.microsoft.com/office/drawing/2014/main" id="{D5381216-3D4E-1FDC-84FA-2B003495A2F5}"/>
              </a:ext>
            </a:extLst>
          </p:cNvPr>
          <p:cNvSpPr/>
          <p:nvPr/>
        </p:nvSpPr>
        <p:spPr bwMode="gray">
          <a:xfrm>
            <a:off x="3951327"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条貸切</a:t>
            </a:r>
          </a:p>
        </p:txBody>
      </p:sp>
      <p:sp>
        <p:nvSpPr>
          <p:cNvPr id="80" name="正方形/長方形 79">
            <a:extLst>
              <a:ext uri="{FF2B5EF4-FFF2-40B4-BE49-F238E27FC236}">
                <a16:creationId xmlns:a16="http://schemas.microsoft.com/office/drawing/2014/main" id="{001F5C35-9786-691D-3BAA-B58FE6C54D6C}"/>
              </a:ext>
            </a:extLst>
          </p:cNvPr>
          <p:cNvSpPr/>
          <p:nvPr/>
        </p:nvSpPr>
        <p:spPr bwMode="gray">
          <a:xfrm>
            <a:off x="4984590"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特定旅客</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自動車運送</a:t>
            </a:r>
          </a:p>
        </p:txBody>
      </p:sp>
      <p:sp>
        <p:nvSpPr>
          <p:cNvPr id="81" name="正方形/長方形 80">
            <a:extLst>
              <a:ext uri="{FF2B5EF4-FFF2-40B4-BE49-F238E27FC236}">
                <a16:creationId xmlns:a16="http://schemas.microsoft.com/office/drawing/2014/main" id="{32F2A66D-AA84-81D0-F32B-5179135A32D6}"/>
              </a:ext>
            </a:extLst>
          </p:cNvPr>
          <p:cNvSpPr/>
          <p:nvPr/>
        </p:nvSpPr>
        <p:spPr bwMode="gray">
          <a:xfrm>
            <a:off x="6017853"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78</a:t>
            </a:r>
            <a:r>
              <a:rPr kumimoji="1" lang="ja-JP" altLang="en-US" sz="1200">
                <a:solidFill>
                  <a:prstClr val="black"/>
                </a:solidFill>
                <a:latin typeface="Meiryo UI" panose="020B0604030504040204" pitchFamily="50" charset="-128"/>
                <a:ea typeface="Meiryo UI" panose="020B0604030504040204" pitchFamily="50" charset="-128"/>
              </a:rPr>
              <a:t>条</a:t>
            </a:r>
            <a:r>
              <a:rPr kumimoji="1" lang="en-US" altLang="ja-JP" sz="1200">
                <a:solidFill>
                  <a:prstClr val="black"/>
                </a:solidFill>
                <a:latin typeface="Meiryo UI" panose="020B0604030504040204" pitchFamily="50" charset="-128"/>
                <a:ea typeface="Meiryo UI" panose="020B0604030504040204" pitchFamily="50" charset="-128"/>
              </a:rPr>
              <a:t>2</a:t>
            </a:r>
            <a:r>
              <a:rPr kumimoji="1" lang="ja-JP" altLang="en-US" sz="1200">
                <a:solidFill>
                  <a:prstClr val="black"/>
                </a:solidFill>
                <a:latin typeface="Meiryo UI" panose="020B0604030504040204" pitchFamily="50" charset="-128"/>
                <a:ea typeface="Meiryo UI" panose="020B0604030504040204" pitchFamily="50" charset="-128"/>
              </a:rPr>
              <a:t>号</a:t>
            </a:r>
          </a:p>
        </p:txBody>
      </p:sp>
      <p:sp>
        <p:nvSpPr>
          <p:cNvPr id="82" name="正方形/長方形 81">
            <a:extLst>
              <a:ext uri="{FF2B5EF4-FFF2-40B4-BE49-F238E27FC236}">
                <a16:creationId xmlns:a16="http://schemas.microsoft.com/office/drawing/2014/main" id="{F8338FFA-07AA-3911-6D62-5EAFE3ED17AA}"/>
              </a:ext>
            </a:extLst>
          </p:cNvPr>
          <p:cNvSpPr/>
          <p:nvPr/>
        </p:nvSpPr>
        <p:spPr bwMode="gray">
          <a:xfrm>
            <a:off x="7051116"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78</a:t>
            </a:r>
            <a:r>
              <a:rPr kumimoji="1" lang="ja-JP" altLang="en-US" sz="1200">
                <a:solidFill>
                  <a:prstClr val="black"/>
                </a:solidFill>
                <a:latin typeface="Meiryo UI" panose="020B0604030504040204" pitchFamily="50" charset="-128"/>
                <a:ea typeface="Meiryo UI" panose="020B0604030504040204" pitchFamily="50" charset="-128"/>
              </a:rPr>
              <a:t>条</a:t>
            </a:r>
            <a:r>
              <a:rPr kumimoji="1" lang="en-US" altLang="ja-JP" sz="1200">
                <a:solidFill>
                  <a:prstClr val="black"/>
                </a:solidFill>
                <a:latin typeface="Meiryo UI" panose="020B0604030504040204" pitchFamily="50" charset="-128"/>
                <a:ea typeface="Meiryo UI" panose="020B0604030504040204" pitchFamily="50" charset="-128"/>
              </a:rPr>
              <a:t>3</a:t>
            </a:r>
            <a:r>
              <a:rPr kumimoji="1" lang="ja-JP" altLang="en-US" sz="1200">
                <a:solidFill>
                  <a:prstClr val="black"/>
                </a:solidFill>
                <a:latin typeface="Meiryo UI" panose="020B0604030504040204" pitchFamily="50" charset="-128"/>
                <a:ea typeface="Meiryo UI" panose="020B0604030504040204" pitchFamily="50" charset="-128"/>
              </a:rPr>
              <a:t>号</a:t>
            </a:r>
          </a:p>
        </p:txBody>
      </p:sp>
      <p:sp>
        <p:nvSpPr>
          <p:cNvPr id="83" name="正方形/長方形 82">
            <a:extLst>
              <a:ext uri="{FF2B5EF4-FFF2-40B4-BE49-F238E27FC236}">
                <a16:creationId xmlns:a16="http://schemas.microsoft.com/office/drawing/2014/main" id="{DD280AF2-FC37-B9CA-F1BA-1B9D23558B21}"/>
              </a:ext>
            </a:extLst>
          </p:cNvPr>
          <p:cNvSpPr/>
          <p:nvPr/>
        </p:nvSpPr>
        <p:spPr bwMode="gray">
          <a:xfrm>
            <a:off x="8084379"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道路運送法の許可又は登録を要しない運送</a:t>
            </a:r>
            <a:r>
              <a:rPr kumimoji="1" lang="ja-JP" altLang="en-US" sz="1200" baseline="30000">
                <a:solidFill>
                  <a:prstClr val="black"/>
                </a:solidFill>
                <a:latin typeface="Meiryo UI" panose="020B0604030504040204" pitchFamily="50" charset="-128"/>
                <a:ea typeface="Meiryo UI" panose="020B0604030504040204" pitchFamily="50" charset="-128"/>
              </a:rPr>
              <a:t>＊</a:t>
            </a:r>
            <a:r>
              <a:rPr kumimoji="1" lang="en-US" altLang="ja-JP" sz="1200" baseline="30000">
                <a:solidFill>
                  <a:prstClr val="black"/>
                </a:solidFill>
                <a:latin typeface="Meiryo UI" panose="020B0604030504040204" pitchFamily="50" charset="-128"/>
                <a:ea typeface="Meiryo UI" panose="020B0604030504040204" pitchFamily="50" charset="-128"/>
              </a:rPr>
              <a:t>3</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01370E73-286D-993F-7E45-F9FE19B717BC}"/>
              </a:ext>
            </a:extLst>
          </p:cNvPr>
          <p:cNvSpPr/>
          <p:nvPr/>
        </p:nvSpPr>
        <p:spPr bwMode="gray">
          <a:xfrm>
            <a:off x="177298" y="4683127"/>
            <a:ext cx="614023" cy="765979"/>
          </a:xfrm>
          <a:prstGeom prst="rect">
            <a:avLst/>
          </a:prstGeom>
          <a:solidFill>
            <a:schemeClr val="accent1"/>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許可</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区分</a:t>
            </a:r>
          </a:p>
        </p:txBody>
      </p:sp>
      <p:sp>
        <p:nvSpPr>
          <p:cNvPr id="85" name="正方形/長方形 84">
            <a:extLst>
              <a:ext uri="{FF2B5EF4-FFF2-40B4-BE49-F238E27FC236}">
                <a16:creationId xmlns:a16="http://schemas.microsoft.com/office/drawing/2014/main" id="{CE4BBBE1-F5EE-A886-08ED-D07AB7329C01}"/>
              </a:ext>
            </a:extLst>
          </p:cNvPr>
          <p:cNvSpPr/>
          <p:nvPr/>
        </p:nvSpPr>
        <p:spPr bwMode="gray">
          <a:xfrm>
            <a:off x="177298" y="5579472"/>
            <a:ext cx="614023" cy="586539"/>
          </a:xfrm>
          <a:prstGeom prst="rect">
            <a:avLst/>
          </a:prstGeom>
          <a:solidFill>
            <a:schemeClr val="accent1"/>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例</a:t>
            </a:r>
          </a:p>
        </p:txBody>
      </p:sp>
      <p:sp>
        <p:nvSpPr>
          <p:cNvPr id="86" name="正方形/長方形 85">
            <a:extLst>
              <a:ext uri="{FF2B5EF4-FFF2-40B4-BE49-F238E27FC236}">
                <a16:creationId xmlns:a16="http://schemas.microsoft.com/office/drawing/2014/main" id="{66D0D120-CDF1-75C5-6636-5E82993EF038}"/>
              </a:ext>
            </a:extLst>
          </p:cNvPr>
          <p:cNvSpPr/>
          <p:nvPr/>
        </p:nvSpPr>
        <p:spPr bwMode="gray">
          <a:xfrm>
            <a:off x="851538"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路線バス・</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乗合タクシー</a:t>
            </a:r>
          </a:p>
        </p:txBody>
      </p:sp>
      <p:sp>
        <p:nvSpPr>
          <p:cNvPr id="87" name="正方形/長方形 86">
            <a:extLst>
              <a:ext uri="{FF2B5EF4-FFF2-40B4-BE49-F238E27FC236}">
                <a16:creationId xmlns:a16="http://schemas.microsoft.com/office/drawing/2014/main" id="{52E355C2-7732-9573-06EE-329911627065}"/>
              </a:ext>
            </a:extLst>
          </p:cNvPr>
          <p:cNvSpPr/>
          <p:nvPr/>
        </p:nvSpPr>
        <p:spPr bwMode="gray">
          <a:xfrm>
            <a:off x="1884801"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a:t>
            </a:r>
            <a:endParaRPr kumimoji="1" lang="ja-JP" altLang="en-US" sz="1200">
              <a:solidFill>
                <a:prstClr val="black"/>
              </a:solidFill>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E316F10D-4256-82CF-CC59-830E38AE50FC}"/>
              </a:ext>
            </a:extLst>
          </p:cNvPr>
          <p:cNvSpPr/>
          <p:nvPr/>
        </p:nvSpPr>
        <p:spPr bwMode="gray">
          <a:xfrm>
            <a:off x="2918064"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タクシー・</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ハイヤー</a:t>
            </a:r>
          </a:p>
        </p:txBody>
      </p:sp>
      <p:sp>
        <p:nvSpPr>
          <p:cNvPr id="89" name="正方形/長方形 88">
            <a:extLst>
              <a:ext uri="{FF2B5EF4-FFF2-40B4-BE49-F238E27FC236}">
                <a16:creationId xmlns:a16="http://schemas.microsoft.com/office/drawing/2014/main" id="{9B34ECFE-222E-F0C2-81BA-83CD1FE6ACDC}"/>
              </a:ext>
            </a:extLst>
          </p:cNvPr>
          <p:cNvSpPr/>
          <p:nvPr/>
        </p:nvSpPr>
        <p:spPr bwMode="gray">
          <a:xfrm>
            <a:off x="3951327"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観光バス・</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施設送迎</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バス</a:t>
            </a:r>
          </a:p>
        </p:txBody>
      </p:sp>
      <p:sp>
        <p:nvSpPr>
          <p:cNvPr id="90" name="正方形/長方形 89">
            <a:extLst>
              <a:ext uri="{FF2B5EF4-FFF2-40B4-BE49-F238E27FC236}">
                <a16:creationId xmlns:a16="http://schemas.microsoft.com/office/drawing/2014/main" id="{4A6C510C-34EA-9164-C3EF-A27D6CD9ED85}"/>
              </a:ext>
            </a:extLst>
          </p:cNvPr>
          <p:cNvSpPr/>
          <p:nvPr/>
        </p:nvSpPr>
        <p:spPr bwMode="gray">
          <a:xfrm>
            <a:off x="4984590"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スクールバス</a:t>
            </a:r>
          </a:p>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・施設送迎バス</a:t>
            </a:r>
          </a:p>
        </p:txBody>
      </p:sp>
      <p:sp>
        <p:nvSpPr>
          <p:cNvPr id="91" name="正方形/長方形 90">
            <a:extLst>
              <a:ext uri="{FF2B5EF4-FFF2-40B4-BE49-F238E27FC236}">
                <a16:creationId xmlns:a16="http://schemas.microsoft.com/office/drawing/2014/main" id="{57DA8299-0633-7632-4487-EC33143619B6}"/>
              </a:ext>
            </a:extLst>
          </p:cNvPr>
          <p:cNvSpPr/>
          <p:nvPr/>
        </p:nvSpPr>
        <p:spPr bwMode="gray">
          <a:xfrm>
            <a:off x="6017853"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自家用有償旅客運送</a:t>
            </a:r>
          </a:p>
        </p:txBody>
      </p:sp>
      <p:sp>
        <p:nvSpPr>
          <p:cNvPr id="92" name="正方形/長方形 91">
            <a:extLst>
              <a:ext uri="{FF2B5EF4-FFF2-40B4-BE49-F238E27FC236}">
                <a16:creationId xmlns:a16="http://schemas.microsoft.com/office/drawing/2014/main" id="{5DAA8730-8697-02A9-F386-194F27911A4F}"/>
              </a:ext>
            </a:extLst>
          </p:cNvPr>
          <p:cNvSpPr/>
          <p:nvPr/>
        </p:nvSpPr>
        <p:spPr bwMode="gray">
          <a:xfrm>
            <a:off x="7051116"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自家用車</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活用事業</a:t>
            </a:r>
          </a:p>
        </p:txBody>
      </p:sp>
      <p:sp>
        <p:nvSpPr>
          <p:cNvPr id="93" name="正方形/長方形 92">
            <a:extLst>
              <a:ext uri="{FF2B5EF4-FFF2-40B4-BE49-F238E27FC236}">
                <a16:creationId xmlns:a16="http://schemas.microsoft.com/office/drawing/2014/main" id="{C5CA189E-C2DD-759F-62BF-6782913B53D0}"/>
              </a:ext>
            </a:extLst>
          </p:cNvPr>
          <p:cNvSpPr/>
          <p:nvPr/>
        </p:nvSpPr>
        <p:spPr bwMode="gray">
          <a:xfrm>
            <a:off x="8084379"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無料シャトルバス・ボランティア輸送</a:t>
            </a:r>
          </a:p>
        </p:txBody>
      </p:sp>
      <p:cxnSp>
        <p:nvCxnSpPr>
          <p:cNvPr id="94" name="直線矢印コネクタ 93">
            <a:extLst>
              <a:ext uri="{FF2B5EF4-FFF2-40B4-BE49-F238E27FC236}">
                <a16:creationId xmlns:a16="http://schemas.microsoft.com/office/drawing/2014/main" id="{A521FE4E-416C-526A-10ED-09AD90E1E336}"/>
              </a:ext>
            </a:extLst>
          </p:cNvPr>
          <p:cNvCxnSpPr>
            <a:cxnSpLocks/>
            <a:stCxn id="111" idx="2"/>
            <a:endCxn id="76" idx="0"/>
          </p:cNvCxnSpPr>
          <p:nvPr/>
        </p:nvCxnSpPr>
        <p:spPr bwMode="gray">
          <a:xfrm>
            <a:off x="1314170" y="4552764"/>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475D766A-EF9E-4B04-9B55-1C9F5FA3AA69}"/>
              </a:ext>
            </a:extLst>
          </p:cNvPr>
          <p:cNvCxnSpPr>
            <a:cxnSpLocks/>
            <a:stCxn id="109" idx="2"/>
            <a:endCxn id="78" idx="0"/>
          </p:cNvCxnSpPr>
          <p:nvPr/>
        </p:nvCxnSpPr>
        <p:spPr bwMode="gray">
          <a:xfrm>
            <a:off x="3380695" y="3857080"/>
            <a:ext cx="1"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6" name="直線矢印コネクタ 95">
            <a:extLst>
              <a:ext uri="{FF2B5EF4-FFF2-40B4-BE49-F238E27FC236}">
                <a16:creationId xmlns:a16="http://schemas.microsoft.com/office/drawing/2014/main" id="{546B3B50-6BCB-EF00-BD4D-71F115E93ECE}"/>
              </a:ext>
            </a:extLst>
          </p:cNvPr>
          <p:cNvCxnSpPr>
            <a:cxnSpLocks/>
            <a:stCxn id="110" idx="2"/>
            <a:endCxn id="79" idx="0"/>
          </p:cNvCxnSpPr>
          <p:nvPr/>
        </p:nvCxnSpPr>
        <p:spPr bwMode="gray">
          <a:xfrm>
            <a:off x="4413958" y="3857080"/>
            <a:ext cx="1"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2FDE6617-3AF1-3FAC-A434-1DC59E3F5A16}"/>
              </a:ext>
            </a:extLst>
          </p:cNvPr>
          <p:cNvCxnSpPr>
            <a:cxnSpLocks/>
            <a:stCxn id="106" idx="2"/>
            <a:endCxn id="111" idx="0"/>
          </p:cNvCxnSpPr>
          <p:nvPr/>
        </p:nvCxnSpPr>
        <p:spPr bwMode="gray">
          <a:xfrm>
            <a:off x="1314170" y="3161396"/>
            <a:ext cx="0"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コネクタ: カギ線 115">
            <a:extLst>
              <a:ext uri="{FF2B5EF4-FFF2-40B4-BE49-F238E27FC236}">
                <a16:creationId xmlns:a16="http://schemas.microsoft.com/office/drawing/2014/main" id="{C715DB6A-014B-3F4C-0D28-4CBEA9D63D01}"/>
              </a:ext>
            </a:extLst>
          </p:cNvPr>
          <p:cNvCxnSpPr>
            <a:cxnSpLocks/>
            <a:stCxn id="106" idx="2"/>
            <a:endCxn id="112" idx="0"/>
          </p:cNvCxnSpPr>
          <p:nvPr/>
        </p:nvCxnSpPr>
        <p:spPr bwMode="gray">
          <a:xfrm rot="16200000" flipH="1">
            <a:off x="1417778" y="3057787"/>
            <a:ext cx="826047" cy="1033263"/>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4157F9E6-B0A1-8E4A-291D-6676350D62F6}"/>
              </a:ext>
            </a:extLst>
          </p:cNvPr>
          <p:cNvCxnSpPr>
            <a:cxnSpLocks/>
            <a:stCxn id="107" idx="2"/>
            <a:endCxn id="109" idx="0"/>
          </p:cNvCxnSpPr>
          <p:nvPr/>
        </p:nvCxnSpPr>
        <p:spPr bwMode="gray">
          <a:xfrm>
            <a:off x="3380695" y="3161396"/>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8" name="コネクタ: カギ線 117">
            <a:extLst>
              <a:ext uri="{FF2B5EF4-FFF2-40B4-BE49-F238E27FC236}">
                <a16:creationId xmlns:a16="http://schemas.microsoft.com/office/drawing/2014/main" id="{4E9A9937-6B2B-99D0-4CA1-1EFCA625C1DD}"/>
              </a:ext>
            </a:extLst>
          </p:cNvPr>
          <p:cNvCxnSpPr>
            <a:cxnSpLocks/>
            <a:stCxn id="107" idx="2"/>
            <a:endCxn id="110" idx="0"/>
          </p:cNvCxnSpPr>
          <p:nvPr/>
        </p:nvCxnSpPr>
        <p:spPr bwMode="gray">
          <a:xfrm rot="16200000" flipH="1">
            <a:off x="3832145" y="2709945"/>
            <a:ext cx="130363" cy="1033263"/>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9" name="直線矢印コネクタ 118">
            <a:extLst>
              <a:ext uri="{FF2B5EF4-FFF2-40B4-BE49-F238E27FC236}">
                <a16:creationId xmlns:a16="http://schemas.microsoft.com/office/drawing/2014/main" id="{00136A97-7E78-53C9-B6F5-D8B68639E15C}"/>
              </a:ext>
            </a:extLst>
          </p:cNvPr>
          <p:cNvCxnSpPr>
            <a:cxnSpLocks/>
            <a:stCxn id="108" idx="2"/>
            <a:endCxn id="80" idx="0"/>
          </p:cNvCxnSpPr>
          <p:nvPr/>
        </p:nvCxnSpPr>
        <p:spPr bwMode="gray">
          <a:xfrm>
            <a:off x="5447222" y="3161396"/>
            <a:ext cx="0" cy="1521731"/>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5F935349-F0F7-6F2B-9B36-FC6523AB380A}"/>
              </a:ext>
            </a:extLst>
          </p:cNvPr>
          <p:cNvCxnSpPr>
            <a:cxnSpLocks/>
            <a:stCxn id="112" idx="2"/>
            <a:endCxn id="77" idx="0"/>
          </p:cNvCxnSpPr>
          <p:nvPr/>
        </p:nvCxnSpPr>
        <p:spPr bwMode="gray">
          <a:xfrm>
            <a:off x="2347433" y="4552764"/>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0AC72890-935B-BE18-4668-40E318CF9782}"/>
              </a:ext>
            </a:extLst>
          </p:cNvPr>
          <p:cNvCxnSpPr>
            <a:cxnSpLocks/>
            <a:stCxn id="113" idx="2"/>
            <a:endCxn id="81" idx="0"/>
          </p:cNvCxnSpPr>
          <p:nvPr/>
        </p:nvCxnSpPr>
        <p:spPr bwMode="gray">
          <a:xfrm>
            <a:off x="6480484" y="4552764"/>
            <a:ext cx="1"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3" name="コネクタ: カギ線 122">
            <a:extLst>
              <a:ext uri="{FF2B5EF4-FFF2-40B4-BE49-F238E27FC236}">
                <a16:creationId xmlns:a16="http://schemas.microsoft.com/office/drawing/2014/main" id="{DF0EEAD3-85AB-522A-EE96-0487B6917FB1}"/>
              </a:ext>
            </a:extLst>
          </p:cNvPr>
          <p:cNvCxnSpPr>
            <a:stCxn id="102" idx="2"/>
            <a:endCxn id="105" idx="0"/>
          </p:cNvCxnSpPr>
          <p:nvPr/>
        </p:nvCxnSpPr>
        <p:spPr bwMode="gray">
          <a:xfrm rot="16200000" flipH="1">
            <a:off x="7448567" y="801946"/>
            <a:ext cx="130363" cy="2066526"/>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直線矢印コネクタ 123">
            <a:extLst>
              <a:ext uri="{FF2B5EF4-FFF2-40B4-BE49-F238E27FC236}">
                <a16:creationId xmlns:a16="http://schemas.microsoft.com/office/drawing/2014/main" id="{03A98CF2-0160-C842-903C-0E61AFE521B1}"/>
              </a:ext>
            </a:extLst>
          </p:cNvPr>
          <p:cNvCxnSpPr>
            <a:stCxn id="103" idx="2"/>
            <a:endCxn id="104" idx="0"/>
          </p:cNvCxnSpPr>
          <p:nvPr/>
        </p:nvCxnSpPr>
        <p:spPr bwMode="gray">
          <a:xfrm>
            <a:off x="1314170" y="1770028"/>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5" name="直線矢印コネクタ 124">
            <a:extLst>
              <a:ext uri="{FF2B5EF4-FFF2-40B4-BE49-F238E27FC236}">
                <a16:creationId xmlns:a16="http://schemas.microsoft.com/office/drawing/2014/main" id="{097DB1FF-2797-39A2-1E3E-06AA1727E2EC}"/>
              </a:ext>
            </a:extLst>
          </p:cNvPr>
          <p:cNvCxnSpPr>
            <a:cxnSpLocks/>
            <a:stCxn id="104" idx="2"/>
            <a:endCxn id="106" idx="0"/>
          </p:cNvCxnSpPr>
          <p:nvPr/>
        </p:nvCxnSpPr>
        <p:spPr bwMode="gray">
          <a:xfrm>
            <a:off x="1314170" y="2465712"/>
            <a:ext cx="0" cy="130363"/>
          </a:xfrm>
          <a:prstGeom prst="straightConnector1">
            <a:avLst/>
          </a:prstGeom>
          <a:ln w="127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6" name="コネクタ: カギ線 125">
            <a:extLst>
              <a:ext uri="{FF2B5EF4-FFF2-40B4-BE49-F238E27FC236}">
                <a16:creationId xmlns:a16="http://schemas.microsoft.com/office/drawing/2014/main" id="{96D0AD0D-ACA7-58B6-0D4C-B8B1C62BD688}"/>
              </a:ext>
            </a:extLst>
          </p:cNvPr>
          <p:cNvCxnSpPr>
            <a:stCxn id="104" idx="2"/>
            <a:endCxn id="107" idx="0"/>
          </p:cNvCxnSpPr>
          <p:nvPr/>
        </p:nvCxnSpPr>
        <p:spPr bwMode="gray">
          <a:xfrm rot="16200000" flipH="1">
            <a:off x="2282251" y="1497630"/>
            <a:ext cx="130363" cy="2066525"/>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コネクタ: カギ線 126">
            <a:extLst>
              <a:ext uri="{FF2B5EF4-FFF2-40B4-BE49-F238E27FC236}">
                <a16:creationId xmlns:a16="http://schemas.microsoft.com/office/drawing/2014/main" id="{FCB068EA-BE83-2BE7-9CD7-F8EC0611D534}"/>
              </a:ext>
            </a:extLst>
          </p:cNvPr>
          <p:cNvCxnSpPr>
            <a:cxnSpLocks/>
            <a:stCxn id="104" idx="2"/>
            <a:endCxn id="108" idx="0"/>
          </p:cNvCxnSpPr>
          <p:nvPr/>
        </p:nvCxnSpPr>
        <p:spPr bwMode="gray">
          <a:xfrm rot="16200000" flipH="1">
            <a:off x="3315515" y="464367"/>
            <a:ext cx="130363" cy="4133052"/>
          </a:xfrm>
          <a:prstGeom prst="bentConnector3">
            <a:avLst>
              <a:gd name="adj1" fmla="val 50000"/>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8" name="直線矢印コネクタ 127">
            <a:extLst>
              <a:ext uri="{FF2B5EF4-FFF2-40B4-BE49-F238E27FC236}">
                <a16:creationId xmlns:a16="http://schemas.microsoft.com/office/drawing/2014/main" id="{0EF9CB36-F0E1-234C-4CF4-3243FA5ECCC6}"/>
              </a:ext>
            </a:extLst>
          </p:cNvPr>
          <p:cNvCxnSpPr>
            <a:cxnSpLocks/>
            <a:stCxn id="114" idx="2"/>
            <a:endCxn id="82" idx="0"/>
          </p:cNvCxnSpPr>
          <p:nvPr/>
        </p:nvCxnSpPr>
        <p:spPr bwMode="gray">
          <a:xfrm>
            <a:off x="7513747" y="4552764"/>
            <a:ext cx="1"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9" name="直線矢印コネクタ 128">
            <a:extLst>
              <a:ext uri="{FF2B5EF4-FFF2-40B4-BE49-F238E27FC236}">
                <a16:creationId xmlns:a16="http://schemas.microsoft.com/office/drawing/2014/main" id="{818EF132-C3D4-E832-2102-2D8F38F3FDE2}"/>
              </a:ext>
            </a:extLst>
          </p:cNvPr>
          <p:cNvCxnSpPr>
            <a:cxnSpLocks/>
            <a:stCxn id="105" idx="2"/>
            <a:endCxn id="83" idx="0"/>
          </p:cNvCxnSpPr>
          <p:nvPr/>
        </p:nvCxnSpPr>
        <p:spPr bwMode="gray">
          <a:xfrm>
            <a:off x="8547011" y="2465712"/>
            <a:ext cx="0" cy="2217415"/>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7" name="正方形/長方形 96">
            <a:extLst>
              <a:ext uri="{FF2B5EF4-FFF2-40B4-BE49-F238E27FC236}">
                <a16:creationId xmlns:a16="http://schemas.microsoft.com/office/drawing/2014/main" id="{4DDE546B-E0C7-9CD6-0E34-F5222660288D}"/>
              </a:ext>
            </a:extLst>
          </p:cNvPr>
          <p:cNvSpPr/>
          <p:nvPr/>
        </p:nvSpPr>
        <p:spPr bwMode="gray">
          <a:xfrm>
            <a:off x="177298" y="1204707"/>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車両の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種別</a:t>
            </a:r>
          </a:p>
        </p:txBody>
      </p:sp>
      <p:sp>
        <p:nvSpPr>
          <p:cNvPr id="98" name="正方形/長方形 97">
            <a:extLst>
              <a:ext uri="{FF2B5EF4-FFF2-40B4-BE49-F238E27FC236}">
                <a16:creationId xmlns:a16="http://schemas.microsoft.com/office/drawing/2014/main" id="{CD2B8EDA-A91D-A7D5-106B-1A9AFB7808E2}"/>
              </a:ext>
            </a:extLst>
          </p:cNvPr>
          <p:cNvSpPr/>
          <p:nvPr/>
        </p:nvSpPr>
        <p:spPr bwMode="gray">
          <a:xfrm>
            <a:off x="177298" y="1900391"/>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運賃</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有無</a:t>
            </a:r>
          </a:p>
        </p:txBody>
      </p:sp>
      <p:sp>
        <p:nvSpPr>
          <p:cNvPr id="99" name="正方形/長方形 98">
            <a:extLst>
              <a:ext uri="{FF2B5EF4-FFF2-40B4-BE49-F238E27FC236}">
                <a16:creationId xmlns:a16="http://schemas.microsoft.com/office/drawing/2014/main" id="{D2D04E1D-EAFB-E2E9-F3D8-C7FFEB1BD827}"/>
              </a:ext>
            </a:extLst>
          </p:cNvPr>
          <p:cNvSpPr/>
          <p:nvPr/>
        </p:nvSpPr>
        <p:spPr bwMode="gray">
          <a:xfrm>
            <a:off x="177298" y="2596075"/>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運賃の</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設定</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方法</a:t>
            </a:r>
          </a:p>
        </p:txBody>
      </p:sp>
      <p:sp>
        <p:nvSpPr>
          <p:cNvPr id="100" name="正方形/長方形 99">
            <a:extLst>
              <a:ext uri="{FF2B5EF4-FFF2-40B4-BE49-F238E27FC236}">
                <a16:creationId xmlns:a16="http://schemas.microsoft.com/office/drawing/2014/main" id="{67B581A4-CFD1-15A4-2410-F8EB3E7838A6}"/>
              </a:ext>
            </a:extLst>
          </p:cNvPr>
          <p:cNvSpPr/>
          <p:nvPr/>
        </p:nvSpPr>
        <p:spPr bwMode="gray">
          <a:xfrm>
            <a:off x="177298" y="3291759"/>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乗車</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定員</a:t>
            </a:r>
          </a:p>
        </p:txBody>
      </p:sp>
      <p:sp>
        <p:nvSpPr>
          <p:cNvPr id="101" name="正方形/長方形 100">
            <a:extLst>
              <a:ext uri="{FF2B5EF4-FFF2-40B4-BE49-F238E27FC236}">
                <a16:creationId xmlns:a16="http://schemas.microsoft.com/office/drawing/2014/main" id="{86880EA0-F47A-1FF5-A5ED-1EB9D111A230}"/>
              </a:ext>
            </a:extLst>
          </p:cNvPr>
          <p:cNvSpPr/>
          <p:nvPr/>
        </p:nvSpPr>
        <p:spPr bwMode="gray">
          <a:xfrm>
            <a:off x="177298" y="3987443"/>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運行</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主体</a:t>
            </a:r>
          </a:p>
        </p:txBody>
      </p:sp>
      <p:sp>
        <p:nvSpPr>
          <p:cNvPr id="102" name="正方形/長方形 101">
            <a:extLst>
              <a:ext uri="{FF2B5EF4-FFF2-40B4-BE49-F238E27FC236}">
                <a16:creationId xmlns:a16="http://schemas.microsoft.com/office/drawing/2014/main" id="{D164BC82-A56A-0180-B068-C4BEBDA817B1}"/>
              </a:ext>
            </a:extLst>
          </p:cNvPr>
          <p:cNvSpPr/>
          <p:nvPr/>
        </p:nvSpPr>
        <p:spPr bwMode="gray">
          <a:xfrm>
            <a:off x="6017853" y="1204707"/>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白ナンバー</a:t>
            </a:r>
            <a:r>
              <a:rPr kumimoji="1" lang="en-US" altLang="ja-JP" sz="1200" baseline="30000">
                <a:solidFill>
                  <a:prstClr val="black"/>
                </a:solidFill>
                <a:latin typeface="Meiryo UI" panose="020B0604030504040204" pitchFamily="50" charset="-128"/>
                <a:ea typeface="Meiryo UI" panose="020B0604030504040204" pitchFamily="50" charset="-128"/>
              </a:rPr>
              <a:t>*2</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76AC08AB-A5CC-DED5-7B1B-3DF165865223}"/>
              </a:ext>
            </a:extLst>
          </p:cNvPr>
          <p:cNvSpPr/>
          <p:nvPr/>
        </p:nvSpPr>
        <p:spPr bwMode="gray">
          <a:xfrm>
            <a:off x="851538" y="1204707"/>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緑ナンバー</a:t>
            </a:r>
            <a:r>
              <a:rPr kumimoji="1" lang="en-US" altLang="ja-JP" sz="1200" baseline="30000">
                <a:solidFill>
                  <a:prstClr val="black"/>
                </a:solidFill>
                <a:latin typeface="Meiryo UI" panose="020B0604030504040204" pitchFamily="50" charset="-128"/>
                <a:ea typeface="Meiryo UI" panose="020B0604030504040204" pitchFamily="50" charset="-128"/>
              </a:rPr>
              <a:t>*1</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104" name="正方形/長方形 103">
            <a:extLst>
              <a:ext uri="{FF2B5EF4-FFF2-40B4-BE49-F238E27FC236}">
                <a16:creationId xmlns:a16="http://schemas.microsoft.com/office/drawing/2014/main" id="{873C62F5-60E7-96A5-07F0-E7F49CF66DDE}"/>
              </a:ext>
            </a:extLst>
          </p:cNvPr>
          <p:cNvSpPr/>
          <p:nvPr/>
        </p:nvSpPr>
        <p:spPr bwMode="gray">
          <a:xfrm>
            <a:off x="851538"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有償運行</a:t>
            </a:r>
          </a:p>
        </p:txBody>
      </p:sp>
      <p:sp>
        <p:nvSpPr>
          <p:cNvPr id="105" name="正方形/長方形 104">
            <a:extLst>
              <a:ext uri="{FF2B5EF4-FFF2-40B4-BE49-F238E27FC236}">
                <a16:creationId xmlns:a16="http://schemas.microsoft.com/office/drawing/2014/main" id="{B02F7107-F6F3-5772-8363-89FF621C7E5F}"/>
              </a:ext>
            </a:extLst>
          </p:cNvPr>
          <p:cNvSpPr/>
          <p:nvPr/>
        </p:nvSpPr>
        <p:spPr bwMode="gray">
          <a:xfrm>
            <a:off x="8084379"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無償運行</a:t>
            </a:r>
          </a:p>
        </p:txBody>
      </p:sp>
      <p:sp>
        <p:nvSpPr>
          <p:cNvPr id="106" name="正方形/長方形 105">
            <a:extLst>
              <a:ext uri="{FF2B5EF4-FFF2-40B4-BE49-F238E27FC236}">
                <a16:creationId xmlns:a16="http://schemas.microsoft.com/office/drawing/2014/main" id="{B708B8CF-42A5-7F86-A34D-FD98C62D0B17}"/>
              </a:ext>
            </a:extLst>
          </p:cNvPr>
          <p:cNvSpPr/>
          <p:nvPr/>
        </p:nvSpPr>
        <p:spPr bwMode="gray">
          <a:xfrm>
            <a:off x="851538"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人あたり</a:t>
            </a:r>
            <a:br>
              <a:rPr kumimoji="1" lang="en-US" altLang="ja-JP" sz="1200">
                <a:solidFill>
                  <a:prstClr val="black"/>
                </a:solidFill>
                <a:latin typeface="Meiryo UI" panose="020B0604030504040204" pitchFamily="50" charset="-128"/>
                <a:ea typeface="Meiryo UI" panose="020B0604030504040204" pitchFamily="50" charset="-128"/>
              </a:rPr>
            </a:b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7" name="正方形/長方形 106">
            <a:extLst>
              <a:ext uri="{FF2B5EF4-FFF2-40B4-BE49-F238E27FC236}">
                <a16:creationId xmlns:a16="http://schemas.microsoft.com/office/drawing/2014/main" id="{58DA2973-EB97-6918-BE95-F70ECAEACDFF}"/>
              </a:ext>
            </a:extLst>
          </p:cNvPr>
          <p:cNvSpPr/>
          <p:nvPr/>
        </p:nvSpPr>
        <p:spPr bwMode="gray">
          <a:xfrm>
            <a:off x="2918063"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車両あたり</a:t>
            </a:r>
            <a:br>
              <a:rPr kumimoji="1" lang="ja-JP" altLang="en-US" sz="1200">
                <a:solidFill>
                  <a:prstClr val="black"/>
                </a:solidFill>
                <a:latin typeface="Meiryo UI" panose="020B0604030504040204" pitchFamily="50" charset="-128"/>
                <a:ea typeface="Meiryo UI" panose="020B0604030504040204" pitchFamily="50" charset="-128"/>
              </a:rPr>
            </a:b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8" name="正方形/長方形 107">
            <a:extLst>
              <a:ext uri="{FF2B5EF4-FFF2-40B4-BE49-F238E27FC236}">
                <a16:creationId xmlns:a16="http://schemas.microsoft.com/office/drawing/2014/main" id="{B175CDF9-700D-B976-DA04-165120D090E5}"/>
              </a:ext>
            </a:extLst>
          </p:cNvPr>
          <p:cNvSpPr/>
          <p:nvPr/>
        </p:nvSpPr>
        <p:spPr bwMode="gray">
          <a:xfrm>
            <a:off x="4984590"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運送契約あたり</a:t>
            </a: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9" name="正方形/長方形 108">
            <a:extLst>
              <a:ext uri="{FF2B5EF4-FFF2-40B4-BE49-F238E27FC236}">
                <a16:creationId xmlns:a16="http://schemas.microsoft.com/office/drawing/2014/main" id="{F5582D82-9850-8D8E-3E83-7ED156F94942}"/>
              </a:ext>
            </a:extLst>
          </p:cNvPr>
          <p:cNvSpPr/>
          <p:nvPr/>
        </p:nvSpPr>
        <p:spPr bwMode="gray">
          <a:xfrm>
            <a:off x="2918063" y="3291759"/>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dirty="0">
                <a:solidFill>
                  <a:prstClr val="black"/>
                </a:solidFill>
                <a:latin typeface="Meiryo UI" panose="020B0604030504040204" pitchFamily="50" charset="-128"/>
                <a:ea typeface="Meiryo UI" panose="020B0604030504040204" pitchFamily="50" charset="-128"/>
              </a:rPr>
              <a:t>11</a:t>
            </a:r>
            <a:r>
              <a:rPr kumimoji="1" lang="ja-JP" altLang="en-US" sz="1200" dirty="0">
                <a:solidFill>
                  <a:prstClr val="black"/>
                </a:solidFill>
                <a:latin typeface="Meiryo UI" panose="020B0604030504040204" pitchFamily="50" charset="-128"/>
                <a:ea typeface="Meiryo UI" panose="020B0604030504040204" pitchFamily="50" charset="-128"/>
              </a:rPr>
              <a:t>名未満</a:t>
            </a:r>
          </a:p>
        </p:txBody>
      </p:sp>
      <p:sp>
        <p:nvSpPr>
          <p:cNvPr id="110" name="正方形/長方形 109">
            <a:extLst>
              <a:ext uri="{FF2B5EF4-FFF2-40B4-BE49-F238E27FC236}">
                <a16:creationId xmlns:a16="http://schemas.microsoft.com/office/drawing/2014/main" id="{216A045F-B4B7-444F-D9BB-DDFCE0577FEF}"/>
              </a:ext>
            </a:extLst>
          </p:cNvPr>
          <p:cNvSpPr/>
          <p:nvPr/>
        </p:nvSpPr>
        <p:spPr bwMode="gray">
          <a:xfrm>
            <a:off x="3951326" y="3291759"/>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dirty="0">
                <a:solidFill>
                  <a:prstClr val="black"/>
                </a:solidFill>
                <a:latin typeface="Meiryo UI" panose="020B0604030504040204" pitchFamily="50" charset="-128"/>
                <a:ea typeface="Meiryo UI" panose="020B0604030504040204" pitchFamily="50" charset="-128"/>
              </a:rPr>
              <a:t>11</a:t>
            </a:r>
            <a:r>
              <a:rPr kumimoji="1" lang="ja-JP" altLang="en-US" sz="1200" dirty="0">
                <a:solidFill>
                  <a:prstClr val="black"/>
                </a:solidFill>
                <a:latin typeface="Meiryo UI" panose="020B0604030504040204" pitchFamily="50" charset="-128"/>
                <a:ea typeface="Meiryo UI" panose="020B0604030504040204" pitchFamily="50" charset="-128"/>
              </a:rPr>
              <a:t>名以上</a:t>
            </a:r>
          </a:p>
        </p:txBody>
      </p:sp>
      <p:sp>
        <p:nvSpPr>
          <p:cNvPr id="111" name="正方形/長方形 110">
            <a:extLst>
              <a:ext uri="{FF2B5EF4-FFF2-40B4-BE49-F238E27FC236}">
                <a16:creationId xmlns:a16="http://schemas.microsoft.com/office/drawing/2014/main" id="{8C687C8C-C0FC-69DE-1CD1-49328C200658}"/>
              </a:ext>
            </a:extLst>
          </p:cNvPr>
          <p:cNvSpPr/>
          <p:nvPr/>
        </p:nvSpPr>
        <p:spPr bwMode="gray">
          <a:xfrm>
            <a:off x="851538"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zh-TW" altLang="en-US" sz="1200">
                <a:solidFill>
                  <a:prstClr val="black"/>
                </a:solidFill>
                <a:latin typeface="Meiryo UI" panose="020B0604030504040204" pitchFamily="50" charset="-128"/>
                <a:ea typeface="Meiryo UI" panose="020B0604030504040204" pitchFamily="50" charset="-128"/>
              </a:rPr>
              <a:t>一般旅客</a:t>
            </a:r>
            <a:br>
              <a:rPr kumimoji="1" lang="en-US" altLang="zh-TW" sz="1200">
                <a:solidFill>
                  <a:prstClr val="black"/>
                </a:solidFill>
                <a:latin typeface="Meiryo UI" panose="020B0604030504040204" pitchFamily="50" charset="-128"/>
                <a:ea typeface="Meiryo UI" panose="020B0604030504040204" pitchFamily="50" charset="-128"/>
              </a:rPr>
            </a:br>
            <a:r>
              <a:rPr kumimoji="1" lang="zh-TW" altLang="en-US" sz="1200">
                <a:solidFill>
                  <a:prstClr val="black"/>
                </a:solidFill>
                <a:latin typeface="Meiryo UI" panose="020B0604030504040204" pitchFamily="50" charset="-128"/>
                <a:ea typeface="Meiryo UI" panose="020B0604030504040204" pitchFamily="50" charset="-128"/>
              </a:rPr>
              <a:t>乗合事業者</a:t>
            </a:r>
            <a:endParaRPr kumimoji="1" lang="ja-JP" altLang="en-US" sz="1200">
              <a:solidFill>
                <a:prstClr val="black"/>
              </a:solidFill>
              <a:latin typeface="Meiryo UI" panose="020B0604030504040204" pitchFamily="50" charset="-128"/>
              <a:ea typeface="Meiryo UI" panose="020B0604030504040204" pitchFamily="50" charset="-128"/>
            </a:endParaRPr>
          </a:p>
        </p:txBody>
      </p:sp>
      <p:sp>
        <p:nvSpPr>
          <p:cNvPr id="112" name="正方形/長方形 111">
            <a:extLst>
              <a:ext uri="{FF2B5EF4-FFF2-40B4-BE49-F238E27FC236}">
                <a16:creationId xmlns:a16="http://schemas.microsoft.com/office/drawing/2014/main" id="{A5CB09F3-C175-7E8E-1520-83ED6D74B558}"/>
              </a:ext>
            </a:extLst>
          </p:cNvPr>
          <p:cNvSpPr/>
          <p:nvPr/>
        </p:nvSpPr>
        <p:spPr bwMode="gray">
          <a:xfrm>
            <a:off x="1884801"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一般旅客</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乗用・貸切</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事業者</a:t>
            </a:r>
          </a:p>
        </p:txBody>
      </p:sp>
      <p:sp>
        <p:nvSpPr>
          <p:cNvPr id="113" name="正方形/長方形 112">
            <a:extLst>
              <a:ext uri="{FF2B5EF4-FFF2-40B4-BE49-F238E27FC236}">
                <a16:creationId xmlns:a16="http://schemas.microsoft.com/office/drawing/2014/main" id="{C53CC42E-53B5-06E5-5114-09A3E4C10F52}"/>
              </a:ext>
            </a:extLst>
          </p:cNvPr>
          <p:cNvSpPr/>
          <p:nvPr/>
        </p:nvSpPr>
        <p:spPr bwMode="gray">
          <a:xfrm>
            <a:off x="6017852"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自治体・</a:t>
            </a:r>
            <a:r>
              <a:rPr kumimoji="1" lang="en-US" altLang="ja-JP" sz="1200">
                <a:solidFill>
                  <a:prstClr val="black"/>
                </a:solidFill>
                <a:latin typeface="Meiryo UI" panose="020B0604030504040204" pitchFamily="50" charset="-128"/>
                <a:ea typeface="Meiryo UI" panose="020B0604030504040204" pitchFamily="50" charset="-128"/>
              </a:rPr>
              <a:t>NPO</a:t>
            </a:r>
            <a:r>
              <a:rPr kumimoji="1" lang="ja-JP" altLang="en-US" sz="1200">
                <a:solidFill>
                  <a:prstClr val="black"/>
                </a:solidFill>
                <a:latin typeface="Meiryo UI" panose="020B0604030504040204" pitchFamily="50" charset="-128"/>
                <a:ea typeface="Meiryo UI" panose="020B0604030504040204" pitchFamily="50" charset="-128"/>
              </a:rPr>
              <a:t>等</a:t>
            </a:r>
          </a:p>
        </p:txBody>
      </p:sp>
      <p:sp>
        <p:nvSpPr>
          <p:cNvPr id="114" name="正方形/長方形 113">
            <a:extLst>
              <a:ext uri="{FF2B5EF4-FFF2-40B4-BE49-F238E27FC236}">
                <a16:creationId xmlns:a16="http://schemas.microsoft.com/office/drawing/2014/main" id="{B986F4FF-CAEF-990D-CA02-B7012DFD34DD}"/>
              </a:ext>
            </a:extLst>
          </p:cNvPr>
          <p:cNvSpPr/>
          <p:nvPr/>
        </p:nvSpPr>
        <p:spPr bwMode="gray">
          <a:xfrm>
            <a:off x="7051115"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タクシー</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事業者</a:t>
            </a:r>
          </a:p>
        </p:txBody>
      </p:sp>
      <p:sp>
        <p:nvSpPr>
          <p:cNvPr id="130" name="正方形/長方形 129">
            <a:extLst>
              <a:ext uri="{FF2B5EF4-FFF2-40B4-BE49-F238E27FC236}">
                <a16:creationId xmlns:a16="http://schemas.microsoft.com/office/drawing/2014/main" id="{44B4832F-A746-9DFB-2F76-3E628CE42FAE}"/>
              </a:ext>
            </a:extLst>
          </p:cNvPr>
          <p:cNvSpPr/>
          <p:nvPr/>
        </p:nvSpPr>
        <p:spPr bwMode="gray">
          <a:xfrm>
            <a:off x="6017853"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有償運行</a:t>
            </a:r>
          </a:p>
        </p:txBody>
      </p:sp>
      <p:cxnSp>
        <p:nvCxnSpPr>
          <p:cNvPr id="131" name="直線矢印コネクタ 130">
            <a:extLst>
              <a:ext uri="{FF2B5EF4-FFF2-40B4-BE49-F238E27FC236}">
                <a16:creationId xmlns:a16="http://schemas.microsoft.com/office/drawing/2014/main" id="{2A714307-6295-8FD9-63F1-686A82EF29C3}"/>
              </a:ext>
            </a:extLst>
          </p:cNvPr>
          <p:cNvCxnSpPr>
            <a:cxnSpLocks/>
            <a:stCxn id="102" idx="2"/>
            <a:endCxn id="130" idx="0"/>
          </p:cNvCxnSpPr>
          <p:nvPr/>
        </p:nvCxnSpPr>
        <p:spPr bwMode="gray">
          <a:xfrm>
            <a:off x="6480485" y="1770028"/>
            <a:ext cx="0" cy="130363"/>
          </a:xfrm>
          <a:prstGeom prst="straightConnector1">
            <a:avLst/>
          </a:prstGeom>
          <a:ln w="127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BF1739FA-EB7E-B1F4-9C87-045ABF21D626}"/>
              </a:ext>
            </a:extLst>
          </p:cNvPr>
          <p:cNvCxnSpPr>
            <a:cxnSpLocks/>
            <a:stCxn id="130" idx="2"/>
            <a:endCxn id="113" idx="0"/>
          </p:cNvCxnSpPr>
          <p:nvPr/>
        </p:nvCxnSpPr>
        <p:spPr bwMode="gray">
          <a:xfrm flipH="1">
            <a:off x="6480484" y="2465712"/>
            <a:ext cx="1" cy="1521731"/>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3" name="コネクタ: カギ線 132">
            <a:extLst>
              <a:ext uri="{FF2B5EF4-FFF2-40B4-BE49-F238E27FC236}">
                <a16:creationId xmlns:a16="http://schemas.microsoft.com/office/drawing/2014/main" id="{3C7EB514-D60A-4C64-63C1-E5F0E7FAEE19}"/>
              </a:ext>
            </a:extLst>
          </p:cNvPr>
          <p:cNvCxnSpPr>
            <a:cxnSpLocks/>
            <a:stCxn id="130" idx="2"/>
            <a:endCxn id="114" idx="0"/>
          </p:cNvCxnSpPr>
          <p:nvPr/>
        </p:nvCxnSpPr>
        <p:spPr bwMode="gray">
          <a:xfrm rot="16200000" flipH="1">
            <a:off x="6236251" y="2709946"/>
            <a:ext cx="1521731" cy="1033262"/>
          </a:xfrm>
          <a:prstGeom prst="bentConnector3">
            <a:avLst>
              <a:gd name="adj1" fmla="val 50000"/>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1" name="正方形/長方形 140">
            <a:extLst>
              <a:ext uri="{FF2B5EF4-FFF2-40B4-BE49-F238E27FC236}">
                <a16:creationId xmlns:a16="http://schemas.microsoft.com/office/drawing/2014/main" id="{2F7E708A-3B75-6EBD-DB9A-AA2200472368}"/>
              </a:ext>
            </a:extLst>
          </p:cNvPr>
          <p:cNvSpPr/>
          <p:nvPr/>
        </p:nvSpPr>
        <p:spPr bwMode="auto">
          <a:xfrm>
            <a:off x="63878" y="6419797"/>
            <a:ext cx="9016243" cy="400110"/>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273050" marR="0" indent="-273050" defTabSz="914400" rtl="0" eaLnBrk="0" fontAlgn="base" latinLnBrk="0" hangingPunct="0">
              <a:lnSpc>
                <a:spcPct val="100000"/>
              </a:lnSpc>
              <a:spcBef>
                <a:spcPct val="0"/>
              </a:spcBef>
              <a:spcAft>
                <a:spcPct val="0"/>
              </a:spcAft>
              <a:buClrTx/>
              <a:buSzTx/>
              <a:buFontTx/>
              <a:buNone/>
              <a:tabLst/>
            </a:pPr>
            <a:r>
              <a:rPr lang="ja-JP" altLang="en-US" sz="1000" dirty="0">
                <a:latin typeface="Meiryo UI" panose="020B0604030504040204" pitchFamily="50" charset="-128"/>
                <a:ea typeface="Meiryo UI" panose="020B0604030504040204" pitchFamily="50" charset="-128"/>
              </a:rPr>
              <a:t>出所：「はじめて地域交通行政を担当する方必見！～道路運送法の基礎知識～」</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国土交通省</a:t>
            </a:r>
            <a:r>
              <a:rPr lang="en-US" altLang="ja-JP" sz="1000" dirty="0">
                <a:latin typeface="Meiryo UI" panose="020B0604030504040204" pitchFamily="50" charset="-128"/>
                <a:ea typeface="Meiryo UI" panose="020B0604030504040204" pitchFamily="50" charset="-128"/>
              </a:rPr>
              <a:t>HP)</a:t>
            </a:r>
          </a:p>
          <a:p>
            <a:pPr marL="273050" marR="0" indent="-273050" defTabSz="914400" rtl="0" eaLnBrk="0" fontAlgn="base" latinLnBrk="0" hangingPunct="0">
              <a:lnSpc>
                <a:spcPct val="100000"/>
              </a:lnSpc>
              <a:spcBef>
                <a:spcPct val="0"/>
              </a:spcBef>
              <a:spcAft>
                <a:spcPct val="0"/>
              </a:spcAft>
              <a:buClrTx/>
              <a:buSzTx/>
              <a:buFontTx/>
              <a:buNone/>
              <a:tabLst/>
            </a:pP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：許可を受けた運送事業者が使用する車両</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：個人や企業が私的に使用する車両</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：「道路運送法における許可又は登録を要しない運送に関するガイドライン」</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（国土交通省</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）に該当する事例</a:t>
            </a:r>
          </a:p>
        </p:txBody>
      </p:sp>
    </p:spTree>
    <p:extLst>
      <p:ext uri="{BB962C8B-B14F-4D97-AF65-F5344CB8AC3E}">
        <p14:creationId xmlns:p14="http://schemas.microsoft.com/office/powerpoint/2010/main" val="90224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76a8867-8b72-4914-890a-d2f9a5d03d99"/>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7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5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C000"/>
        </a:solidFill>
        <a:ln w="12700"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b4221ca-b317-4641-bcdb-0a99689d23c0" xsi:nil="true"/>
    <lcf76f155ced4ddcb4097134ff3c332f xmlns="4723d968-f0b8-4d62-af89-211c323e666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91165B838C12B47B56D79545C51D09B" ma:contentTypeVersion="10" ma:contentTypeDescription="新しいドキュメントを作成します。" ma:contentTypeScope="" ma:versionID="b5475722f109dce3b5d4d32791aaa202">
  <xsd:schema xmlns:xsd="http://www.w3.org/2001/XMLSchema" xmlns:xs="http://www.w3.org/2001/XMLSchema" xmlns:p="http://schemas.microsoft.com/office/2006/metadata/properties" xmlns:ns2="4723d968-f0b8-4d62-af89-211c323e6669" xmlns:ns3="7b4221ca-b317-4641-bcdb-0a99689d23c0" targetNamespace="http://schemas.microsoft.com/office/2006/metadata/properties" ma:root="true" ma:fieldsID="3a00dc953f3e6d8847d15c7a245bf619" ns2:_="" ns3:_="">
    <xsd:import namespace="4723d968-f0b8-4d62-af89-211c323e6669"/>
    <xsd:import namespace="7b4221ca-b317-4641-bcdb-0a99689d23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23d968-f0b8-4d62-af89-211c323e66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ecc07328-3708-455b-b2f3-7a2a0a8af08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4221ca-b317-4641-bcdb-0a99689d23c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7cc09-dfe3-4c91-89c4-0096a3abf2d6}" ma:internalName="TaxCatchAll" ma:showField="CatchAllData" ma:web="7b4221ca-b317-4641-bcdb-0a99689d23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8EC489-26F0-4AD0-8C07-F7D954B2C82F}">
  <ds:schemaRefs>
    <ds:schemaRef ds:uri="http://purl.org/dc/elements/1.1/"/>
    <ds:schemaRef ds:uri="http://schemas.microsoft.com/office/2006/documentManagement/types"/>
    <ds:schemaRef ds:uri="http://purl.org/dc/terms/"/>
    <ds:schemaRef ds:uri="http://schemas.openxmlformats.org/package/2006/metadata/core-properties"/>
    <ds:schemaRef ds:uri="4723d968-f0b8-4d62-af89-211c323e6669"/>
    <ds:schemaRef ds:uri="http://www.w3.org/XML/1998/namespace"/>
    <ds:schemaRef ds:uri="http://purl.org/dc/dcmitype/"/>
    <ds:schemaRef ds:uri="http://schemas.microsoft.com/office/infopath/2007/PartnerControls"/>
    <ds:schemaRef ds:uri="7b4221ca-b317-4641-bcdb-0a99689d23c0"/>
    <ds:schemaRef ds:uri="http://schemas.microsoft.com/office/2006/metadata/properties"/>
  </ds:schemaRefs>
</ds:datastoreItem>
</file>

<file path=customXml/itemProps2.xml><?xml version="1.0" encoding="utf-8"?>
<ds:datastoreItem xmlns:ds="http://schemas.openxmlformats.org/officeDocument/2006/customXml" ds:itemID="{A2D1DB65-9352-4E30-BFF8-9B07FE9353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23d968-f0b8-4d62-af89-211c323e6669"/>
    <ds:schemaRef ds:uri="7b4221ca-b317-4641-bcdb-0a99689d2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E43B65-EA7C-43F5-ACAF-DEB0B62AFF36}">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5</TotalTime>
  <Words>1317</Words>
  <Application>Microsoft Office PowerPoint</Application>
  <PresentationFormat>画面に合わせる (4:3)</PresentationFormat>
  <Paragraphs>188</Paragraphs>
  <Slides>8</Slides>
  <Notes>1</Notes>
  <HiddenSlides>0</HiddenSlides>
  <MMClips>0</MMClips>
  <ScaleCrop>false</ScaleCrop>
  <HeadingPairs>
    <vt:vector size="8"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8</vt:i4>
      </vt:variant>
    </vt:vector>
  </HeadingPairs>
  <TitlesOfParts>
    <vt:vector size="18" baseType="lpstr">
      <vt:lpstr>HGP創英角ｺﾞｼｯｸUB</vt:lpstr>
      <vt:lpstr>Meiryo UI</vt:lpstr>
      <vt:lpstr>メイリオ</vt:lpstr>
      <vt:lpstr>Arial</vt:lpstr>
      <vt:lpstr>Calibri</vt:lpstr>
      <vt:lpstr>Times New Roman</vt:lpstr>
      <vt:lpstr>Wingdings</vt:lpstr>
      <vt:lpstr>17_標準デザイン</vt:lpstr>
      <vt:lpstr>5_テーマ1</vt:lpstr>
      <vt:lpstr>think-cellスライド</vt:lpstr>
      <vt:lpstr>応募様式1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「交通空白」解消タイプ_応募様式1</dc:title>
  <dc:creator/>
  <cp:lastModifiedBy>Kato, Masahiro 4</cp:lastModifiedBy>
  <cp:revision>1</cp:revision>
  <cp:lastPrinted>2025-12-08T03:00:37Z</cp:lastPrinted>
  <dcterms:created xsi:type="dcterms:W3CDTF">2024-07-03T01:58:58Z</dcterms:created>
  <dcterms:modified xsi:type="dcterms:W3CDTF">2026-02-27T00:54:36Z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0x010100B91165B838C12B47B56D79545C51D09B</vt:lpwstr>
  </property>
  <property fmtid="{D5CDD505-2E9C-101B-9397-08002B2CF9AE}" pid="3" name="MediaServiceImageTags">
    <vt:lpwstr/>
  </property>
</Properties>
</file>