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ags/tag2.xml" ContentType="application/vnd.openxmlformats-officedocument.presentationml.tags+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4120" r:id="rId4"/>
    <p:sldMasterId id="2147484164" r:id="rId5"/>
  </p:sldMasterIdLst>
  <p:notesMasterIdLst>
    <p:notesMasterId r:id="rId16"/>
  </p:notesMasterIdLst>
  <p:handoutMasterIdLst>
    <p:handoutMasterId r:id="rId17"/>
  </p:handoutMasterIdLst>
  <p:sldIdLst>
    <p:sldId id="2033" r:id="rId6"/>
    <p:sldId id="2041" r:id="rId7"/>
    <p:sldId id="2044" r:id="rId8"/>
    <p:sldId id="2053" r:id="rId9"/>
    <p:sldId id="2054" r:id="rId10"/>
    <p:sldId id="2050" r:id="rId11"/>
    <p:sldId id="2061" r:id="rId12"/>
    <p:sldId id="2057" r:id="rId13"/>
    <p:sldId id="2058" r:id="rId14"/>
    <p:sldId id="2043" r:id="rId15"/>
  </p:sldIdLst>
  <p:sldSz cx="9144000" cy="6858000" type="screen4x3"/>
  <p:notesSz cx="6735763" cy="9866313"/>
  <p:custDataLst>
    <p:tags r:id="rId18"/>
  </p:custDataLst>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extLst>
    <p:ext uri="{521415D9-36F7-43E2-AB2F-B90AF26B5E84}">
      <p14:sectionLst xmlns:p14="http://schemas.microsoft.com/office/powerpoint/2010/main">
        <p14:section name="応募様式A" id="{CFD3A5E9-80B0-43FE-A3BA-635C0E5CCADD}">
          <p14:sldIdLst>
            <p14:sldId id="2033"/>
          </p14:sldIdLst>
        </p14:section>
        <p14:section name="申請者記載用" id="{CA9AADF2-D025-4569-AC6F-898840A27FFD}">
          <p14:sldIdLst>
            <p14:sldId id="2041"/>
            <p14:sldId id="2044"/>
          </p14:sldIdLst>
        </p14:section>
        <p14:section name="記載例（企業送迎を活用した公共RS）" id="{17C07846-1206-4A74-B97C-B67FE7EEB264}">
          <p14:sldIdLst>
            <p14:sldId id="2053"/>
            <p14:sldId id="2054"/>
            <p14:sldId id="2050"/>
            <p14:sldId id="2061"/>
          </p14:sldIdLst>
        </p14:section>
        <p14:section name="広域での乗合タクシー運行事業" id="{B4FA6304-BE2D-4DE4-914B-C8C676B5E7D9}">
          <p14:sldIdLst>
            <p14:sldId id="2057"/>
            <p14:sldId id="2058"/>
          </p14:sldIdLst>
        </p14:section>
        <p14:section name="参考" id="{8A302BE8-3900-4462-8276-21FC731534F2}">
          <p14:sldIdLst>
            <p14:sldId id="2043"/>
          </p14:sldIdLst>
        </p14:section>
      </p14:sectionLst>
    </p:ext>
    <p:ext uri="{EFAFB233-063F-42B5-8137-9DF3F51BA10A}">
      <p15:sldGuideLst xmlns:p15="http://schemas.microsoft.com/office/powerpoint/2012/main">
        <p15:guide id="1" orient="horz" pos="2205"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D0C1622-2255-2AB1-836C-AC0DE3F8FF55}" name="福嶌 教郷" initials="福教" userId="S::fukushima-n27d@mlit.go.jp::8bd980a6-29b5-4983-b197-260211954fc1" providerId="AD"/>
  <p188:author id="{12217137-D0A1-C2DB-FA9D-202DB6926B30}" name="市野 将英" initials="市野" userId="S::ichino-m2kh@mlit.go.jp::b27183d3-b5d6-414f-bd89-95bcb938b306" providerId="AD"/>
  <p188:author id="{803AC751-351D-07A4-61AB-4FC2270A0DBE}" name="鈴木 貴大" initials="鈴木" userId="S::suzuki-t2kk@mlit.go.jp::ac4e1d48-c792-4254-b8f9-4757ac659dc9" providerId="AD"/>
  <p188:author id="{BFFE0E58-3FF4-8CA2-C310-3D3453B9DC26}" name="大塚 保洋" initials="大塚" userId="S::ohtsuka-y286@mlit.go.jp::0c87ee1d-05ef-4559-9373-7c956a566833" providerId="AD"/>
  <p188:author id="{DCBAFE60-D963-B058-E0FD-F1470C7F16ED}" name="片庭 浩輔" initials="片庭" userId="S::kataniwa-k2vs@mlit.go.jp::7ae26935-eee4-4ad7-89d0-13d84b39c106" providerId="AD"/>
  <p188:author id="{3EA86483-A24F-BBB1-3F2B-86D12250AED4}" name="松井 佑介" initials="松佑" userId="S::matsui-y2ef@mlit.go.jp::105ac29c-1bf6-4dc9-9f82-53a217aff1c2" providerId="AD"/>
  <p188:author id="{D4730398-C1F9-5EAA-4F80-37FF5345B49D}" name="片山　 竜之介" initials="片山　" userId="S::katayama-r24s@mlit.go.jp::239fe25c-b35b-4137-a548-54869c44918f" providerId="AD"/>
  <p188:author id="{10DD46B4-A5F6-EB9D-29A6-612991827AFD}" name="中明 愛" initials="中明" userId="S::nakamei-a2u6@mlit.go.jp::00ca1b33-09fb-4695-b32b-e68dc83fe186" providerId="AD"/>
  <p188:author id="{5688E1B7-EC29-01C3-4D5B-9CCCC36E6236}" name="江川 晃平" initials="江川" userId="S::egawa-k2y6@mlit.go.jp::729cc4d9-ed95-4705-9d8c-b48480223be0" providerId="AD"/>
  <p188:author id="{E7EF0EC9-F920-E9F9-55BD-BD3A411C7305}" name="酒井 皓平" initials="酒皓" userId="S::sakai-k56fc@mlit.go.jp::065d5461-b018-484e-9bef-109593c7fbec"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FB0ED"/>
    <a:srgbClr val="4F81BD"/>
    <a:srgbClr val="31859C"/>
    <a:srgbClr val="00B0F0"/>
    <a:srgbClr val="8EB4E3"/>
    <a:srgbClr val="FF7979"/>
    <a:srgbClr val="FFEDED"/>
    <a:srgbClr val="FEF4EC"/>
    <a:srgbClr val="4BACC6"/>
    <a:srgbClr val="569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6D620D-3420-4CE9-8D91-C183FC01AA00}" v="1" dt="2026-02-26T11:46:16.632"/>
    <p1510:client id="{66BC81BE-E32A-4071-9151-6BB13A06C578}" v="143" dt="2026-02-26T06:01:54.167"/>
    <p1510:client id="{9BF4D0EC-F22D-4745-BA77-45E549C76F90}" v="3550" dt="2026-02-25T12:09:03.824"/>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p:scale>
          <a:sx n="114" d="100"/>
          <a:sy n="114" d="100"/>
        </p:scale>
        <p:origin x="900" y="150"/>
      </p:cViewPr>
      <p:guideLst>
        <p:guide orient="horz" pos="2205"/>
        <p:guide pos="288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ags" Target="tags/tag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handoutMaster" Target="handoutMasters/handoutMaster1.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5/10/relationships/revisionInfo" Target="revisionInfo.xml"/><Relationship Id="rId5" Type="http://schemas.openxmlformats.org/officeDocument/2006/relationships/slideMaster" Target="slideMasters/slideMaster2.xml"/><Relationship Id="rId15" Type="http://schemas.openxmlformats.org/officeDocument/2006/relationships/slide" Target="slides/slide10.xml"/><Relationship Id="rId23" Type="http://schemas.microsoft.com/office/2016/11/relationships/changesInfo" Target="changesInfos/changesInfo1.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春見 萌" userId="9afd8786-03fb-4f21-8c92-2c7d57f78c8c" providerId="ADAL" clId="{D98365F3-3FD0-40D5-B557-80CB254BB869}"/>
    <pc:docChg chg="undo redo custSel addSld delSld modSld sldOrd addSection delSection modSection">
      <pc:chgData name="春見 萌" userId="9afd8786-03fb-4f21-8c92-2c7d57f78c8c" providerId="ADAL" clId="{D98365F3-3FD0-40D5-B557-80CB254BB869}" dt="2026-02-26T06:01:54.167" v="15288" actId="20577"/>
      <pc:docMkLst>
        <pc:docMk/>
      </pc:docMkLst>
      <pc:sldChg chg="addSp delSp modSp mod">
        <pc:chgData name="春見 萌" userId="9afd8786-03fb-4f21-8c92-2c7d57f78c8c" providerId="ADAL" clId="{D98365F3-3FD0-40D5-B557-80CB254BB869}" dt="2026-02-26T05:27:54.907" v="14544"/>
        <pc:sldMkLst>
          <pc:docMk/>
          <pc:sldMk cId="3295165698" sldId="2041"/>
        </pc:sldMkLst>
        <pc:spChg chg="mod">
          <ac:chgData name="春見 萌" userId="9afd8786-03fb-4f21-8c92-2c7d57f78c8c" providerId="ADAL" clId="{D98365F3-3FD0-40D5-B557-80CB254BB869}" dt="2026-02-25T04:49:16.103" v="10231" actId="1035"/>
          <ac:spMkLst>
            <pc:docMk/>
            <pc:sldMk cId="3295165698" sldId="2041"/>
            <ac:spMk id="2" creationId="{FD93351A-BAD7-E6EE-1567-46B1E69FD1E6}"/>
          </ac:spMkLst>
        </pc:spChg>
        <pc:spChg chg="add mod">
          <ac:chgData name="春見 萌" userId="9afd8786-03fb-4f21-8c92-2c7d57f78c8c" providerId="ADAL" clId="{D98365F3-3FD0-40D5-B557-80CB254BB869}" dt="2026-02-25T04:51:56.361" v="10328" actId="14100"/>
          <ac:spMkLst>
            <pc:docMk/>
            <pc:sldMk cId="3295165698" sldId="2041"/>
            <ac:spMk id="3" creationId="{7C55E3D3-C315-87B6-71F8-D189DDD8D00E}"/>
          </ac:spMkLst>
        </pc:spChg>
        <pc:spChg chg="add del mod">
          <ac:chgData name="春見 萌" userId="9afd8786-03fb-4f21-8c92-2c7d57f78c8c" providerId="ADAL" clId="{D98365F3-3FD0-40D5-B557-80CB254BB869}" dt="2026-02-26T05:27:37.329" v="14541" actId="478"/>
          <ac:spMkLst>
            <pc:docMk/>
            <pc:sldMk cId="3295165698" sldId="2041"/>
            <ac:spMk id="4" creationId="{775190B5-1EB6-E704-4272-1D0F6FD76723}"/>
          </ac:spMkLst>
        </pc:spChg>
        <pc:spChg chg="mod">
          <ac:chgData name="春見 萌" userId="9afd8786-03fb-4f21-8c92-2c7d57f78c8c" providerId="ADAL" clId="{D98365F3-3FD0-40D5-B557-80CB254BB869}" dt="2026-02-25T04:51:07.516" v="10312" actId="1035"/>
          <ac:spMkLst>
            <pc:docMk/>
            <pc:sldMk cId="3295165698" sldId="2041"/>
            <ac:spMk id="6" creationId="{A287BB1C-1A71-0E83-2C94-C8E21FA99056}"/>
          </ac:spMkLst>
        </pc:spChg>
        <pc:spChg chg="add mod">
          <ac:chgData name="春見 萌" userId="9afd8786-03fb-4f21-8c92-2c7d57f78c8c" providerId="ADAL" clId="{D98365F3-3FD0-40D5-B557-80CB254BB869}" dt="2026-02-26T05:27:54.907" v="14544"/>
          <ac:spMkLst>
            <pc:docMk/>
            <pc:sldMk cId="3295165698" sldId="2041"/>
            <ac:spMk id="7" creationId="{D262ABB3-FAB8-18A5-7F7E-89F57BD6E9D4}"/>
          </ac:spMkLst>
        </pc:spChg>
        <pc:spChg chg="mod">
          <ac:chgData name="春見 萌" userId="9afd8786-03fb-4f21-8c92-2c7d57f78c8c" providerId="ADAL" clId="{D98365F3-3FD0-40D5-B557-80CB254BB869}" dt="2026-02-25T04:49:21.884" v="10236" actId="1036"/>
          <ac:spMkLst>
            <pc:docMk/>
            <pc:sldMk cId="3295165698" sldId="2041"/>
            <ac:spMk id="9" creationId="{BA966D88-C361-04FF-1D4C-42DB6E012671}"/>
          </ac:spMkLst>
        </pc:spChg>
        <pc:spChg chg="mod">
          <ac:chgData name="春見 萌" userId="9afd8786-03fb-4f21-8c92-2c7d57f78c8c" providerId="ADAL" clId="{D98365F3-3FD0-40D5-B557-80CB254BB869}" dt="2026-02-25T04:48:33.997" v="10204" actId="1038"/>
          <ac:spMkLst>
            <pc:docMk/>
            <pc:sldMk cId="3295165698" sldId="2041"/>
            <ac:spMk id="13" creationId="{FC9F362E-DACE-9334-4958-716F1D2C9516}"/>
          </ac:spMkLst>
        </pc:spChg>
        <pc:spChg chg="mod">
          <ac:chgData name="春見 萌" userId="9afd8786-03fb-4f21-8c92-2c7d57f78c8c" providerId="ADAL" clId="{D98365F3-3FD0-40D5-B557-80CB254BB869}" dt="2026-02-25T04:49:24.706" v="10242" actId="1036"/>
          <ac:spMkLst>
            <pc:docMk/>
            <pc:sldMk cId="3295165698" sldId="2041"/>
            <ac:spMk id="15" creationId="{807A8F6A-82D5-5488-63AA-062937677B9F}"/>
          </ac:spMkLst>
        </pc:spChg>
        <pc:spChg chg="mod">
          <ac:chgData name="春見 萌" userId="9afd8786-03fb-4f21-8c92-2c7d57f78c8c" providerId="ADAL" clId="{D98365F3-3FD0-40D5-B557-80CB254BB869}" dt="2026-02-25T04:48:33.997" v="10204" actId="1038"/>
          <ac:spMkLst>
            <pc:docMk/>
            <pc:sldMk cId="3295165698" sldId="2041"/>
            <ac:spMk id="16" creationId="{D35DE4A2-2F74-2CA1-01A7-6AE45B898287}"/>
          </ac:spMkLst>
        </pc:spChg>
        <pc:spChg chg="mod">
          <ac:chgData name="春見 萌" userId="9afd8786-03fb-4f21-8c92-2c7d57f78c8c" providerId="ADAL" clId="{D98365F3-3FD0-40D5-B557-80CB254BB869}" dt="2026-02-25T04:48:33.997" v="10204" actId="1038"/>
          <ac:spMkLst>
            <pc:docMk/>
            <pc:sldMk cId="3295165698" sldId="2041"/>
            <ac:spMk id="17" creationId="{1C1A209C-D0C4-F94A-55BA-A66F89787B53}"/>
          </ac:spMkLst>
        </pc:spChg>
        <pc:spChg chg="mod">
          <ac:chgData name="春見 萌" userId="9afd8786-03fb-4f21-8c92-2c7d57f78c8c" providerId="ADAL" clId="{D98365F3-3FD0-40D5-B557-80CB254BB869}" dt="2026-02-25T04:49:16.103" v="10231" actId="1035"/>
          <ac:spMkLst>
            <pc:docMk/>
            <pc:sldMk cId="3295165698" sldId="2041"/>
            <ac:spMk id="18" creationId="{4245DA17-E315-CDE0-0728-BFDE7E16290A}"/>
          </ac:spMkLst>
        </pc:spChg>
        <pc:spChg chg="mod">
          <ac:chgData name="春見 萌" userId="9afd8786-03fb-4f21-8c92-2c7d57f78c8c" providerId="ADAL" clId="{D98365F3-3FD0-40D5-B557-80CB254BB869}" dt="2026-02-25T04:51:11.409" v="10318" actId="1035"/>
          <ac:spMkLst>
            <pc:docMk/>
            <pc:sldMk cId="3295165698" sldId="2041"/>
            <ac:spMk id="21" creationId="{3D3E51A6-CECE-BD41-A29E-724F9330054A}"/>
          </ac:spMkLst>
        </pc:spChg>
        <pc:spChg chg="mod">
          <ac:chgData name="春見 萌" userId="9afd8786-03fb-4f21-8c92-2c7d57f78c8c" providerId="ADAL" clId="{D98365F3-3FD0-40D5-B557-80CB254BB869}" dt="2026-02-26T05:27:44.358" v="14543" actId="1036"/>
          <ac:spMkLst>
            <pc:docMk/>
            <pc:sldMk cId="3295165698" sldId="2041"/>
            <ac:spMk id="23" creationId="{A5FA24CD-EBA6-4E93-FCE9-19B9E45AAC3B}"/>
          </ac:spMkLst>
        </pc:spChg>
        <pc:spChg chg="mod">
          <ac:chgData name="春見 萌" userId="9afd8786-03fb-4f21-8c92-2c7d57f78c8c" providerId="ADAL" clId="{D98365F3-3FD0-40D5-B557-80CB254BB869}" dt="2026-02-26T05:27:40.311" v="14542" actId="1036"/>
          <ac:spMkLst>
            <pc:docMk/>
            <pc:sldMk cId="3295165698" sldId="2041"/>
            <ac:spMk id="24" creationId="{07572E3C-F71F-F5CF-69FD-1B2107521386}"/>
          </ac:spMkLst>
        </pc:spChg>
        <pc:spChg chg="mod">
          <ac:chgData name="春見 萌" userId="9afd8786-03fb-4f21-8c92-2c7d57f78c8c" providerId="ADAL" clId="{D98365F3-3FD0-40D5-B557-80CB254BB869}" dt="2026-02-25T04:49:16.103" v="10231" actId="1035"/>
          <ac:spMkLst>
            <pc:docMk/>
            <pc:sldMk cId="3295165698" sldId="2041"/>
            <ac:spMk id="26" creationId="{AB928D7B-477E-E471-9BEF-90518316B081}"/>
          </ac:spMkLst>
        </pc:spChg>
        <pc:spChg chg="mod">
          <ac:chgData name="春見 萌" userId="9afd8786-03fb-4f21-8c92-2c7d57f78c8c" providerId="ADAL" clId="{D98365F3-3FD0-40D5-B557-80CB254BB869}" dt="2026-02-25T04:51:07.516" v="10312" actId="1035"/>
          <ac:spMkLst>
            <pc:docMk/>
            <pc:sldMk cId="3295165698" sldId="2041"/>
            <ac:spMk id="27" creationId="{DD2FD41B-F539-E12E-FF99-D7BB45935A4F}"/>
          </ac:spMkLst>
        </pc:spChg>
        <pc:spChg chg="mod">
          <ac:chgData name="春見 萌" userId="9afd8786-03fb-4f21-8c92-2c7d57f78c8c" providerId="ADAL" clId="{D98365F3-3FD0-40D5-B557-80CB254BB869}" dt="2026-02-25T04:51:07.516" v="10312" actId="1035"/>
          <ac:spMkLst>
            <pc:docMk/>
            <pc:sldMk cId="3295165698" sldId="2041"/>
            <ac:spMk id="28" creationId="{C0C0CB1F-2911-DC5E-9259-3189354D2ED7}"/>
          </ac:spMkLst>
        </pc:spChg>
        <pc:spChg chg="del">
          <ac:chgData name="春見 萌" userId="9afd8786-03fb-4f21-8c92-2c7d57f78c8c" providerId="ADAL" clId="{D98365F3-3FD0-40D5-B557-80CB254BB869}" dt="2026-02-25T04:47:01.332" v="10123" actId="478"/>
          <ac:spMkLst>
            <pc:docMk/>
            <pc:sldMk cId="3295165698" sldId="2041"/>
            <ac:spMk id="32" creationId="{CA7A739D-DD53-9ED5-5680-0305B705E8AF}"/>
          </ac:spMkLst>
        </pc:spChg>
        <pc:spChg chg="del">
          <ac:chgData name="春見 萌" userId="9afd8786-03fb-4f21-8c92-2c7d57f78c8c" providerId="ADAL" clId="{D98365F3-3FD0-40D5-B557-80CB254BB869}" dt="2026-02-25T04:47:03.392" v="10124" actId="478"/>
          <ac:spMkLst>
            <pc:docMk/>
            <pc:sldMk cId="3295165698" sldId="2041"/>
            <ac:spMk id="33" creationId="{74CFE68D-6616-6CDB-F648-4B315F0A989C}"/>
          </ac:spMkLst>
        </pc:spChg>
        <pc:spChg chg="del">
          <ac:chgData name="春見 萌" userId="9afd8786-03fb-4f21-8c92-2c7d57f78c8c" providerId="ADAL" clId="{D98365F3-3FD0-40D5-B557-80CB254BB869}" dt="2026-02-25T04:47:05.556" v="10125" actId="478"/>
          <ac:spMkLst>
            <pc:docMk/>
            <pc:sldMk cId="3295165698" sldId="2041"/>
            <ac:spMk id="34" creationId="{18A30FD6-6684-365A-E76E-57A4ED002EEF}"/>
          </ac:spMkLst>
        </pc:spChg>
        <pc:spChg chg="del">
          <ac:chgData name="春見 萌" userId="9afd8786-03fb-4f21-8c92-2c7d57f78c8c" providerId="ADAL" clId="{D98365F3-3FD0-40D5-B557-80CB254BB869}" dt="2026-02-25T04:46:58.841" v="10122" actId="478"/>
          <ac:spMkLst>
            <pc:docMk/>
            <pc:sldMk cId="3295165698" sldId="2041"/>
            <ac:spMk id="35" creationId="{5B16FB32-CE2B-8983-0640-532CEFDD3AFE}"/>
          </ac:spMkLst>
        </pc:spChg>
        <pc:spChg chg="del">
          <ac:chgData name="春見 萌" userId="9afd8786-03fb-4f21-8c92-2c7d57f78c8c" providerId="ADAL" clId="{D98365F3-3FD0-40D5-B557-80CB254BB869}" dt="2026-02-25T04:47:14.353" v="10128" actId="478"/>
          <ac:spMkLst>
            <pc:docMk/>
            <pc:sldMk cId="3295165698" sldId="2041"/>
            <ac:spMk id="36" creationId="{A0C94CF0-3D40-A624-BC1D-C594F06BECDC}"/>
          </ac:spMkLst>
        </pc:spChg>
        <pc:spChg chg="del">
          <ac:chgData name="春見 萌" userId="9afd8786-03fb-4f21-8c92-2c7d57f78c8c" providerId="ADAL" clId="{D98365F3-3FD0-40D5-B557-80CB254BB869}" dt="2026-02-25T04:47:08.903" v="10126" actId="478"/>
          <ac:spMkLst>
            <pc:docMk/>
            <pc:sldMk cId="3295165698" sldId="2041"/>
            <ac:spMk id="41" creationId="{B87B5C8A-BF87-1FA9-865B-C897F93816D6}"/>
          </ac:spMkLst>
        </pc:spChg>
        <pc:spChg chg="del">
          <ac:chgData name="春見 萌" userId="9afd8786-03fb-4f21-8c92-2c7d57f78c8c" providerId="ADAL" clId="{D98365F3-3FD0-40D5-B557-80CB254BB869}" dt="2026-02-25T04:47:16.487" v="10129" actId="478"/>
          <ac:spMkLst>
            <pc:docMk/>
            <pc:sldMk cId="3295165698" sldId="2041"/>
            <ac:spMk id="47" creationId="{DFF8DAB3-F8EC-2468-64D1-083ABBE5558E}"/>
          </ac:spMkLst>
        </pc:spChg>
        <pc:spChg chg="del">
          <ac:chgData name="春見 萌" userId="9afd8786-03fb-4f21-8c92-2c7d57f78c8c" providerId="ADAL" clId="{D98365F3-3FD0-40D5-B557-80CB254BB869}" dt="2026-02-25T04:47:11.145" v="10127" actId="478"/>
          <ac:spMkLst>
            <pc:docMk/>
            <pc:sldMk cId="3295165698" sldId="2041"/>
            <ac:spMk id="48" creationId="{3C2D6346-3DF0-6D2C-53F0-F6E2091EEDB1}"/>
          </ac:spMkLst>
        </pc:spChg>
        <pc:graphicFrameChg chg="mod modGraphic">
          <ac:chgData name="春見 萌" userId="9afd8786-03fb-4f21-8c92-2c7d57f78c8c" providerId="ADAL" clId="{D98365F3-3FD0-40D5-B557-80CB254BB869}" dt="2026-02-25T09:09:52.864" v="10464" actId="20577"/>
          <ac:graphicFrameMkLst>
            <pc:docMk/>
            <pc:sldMk cId="3295165698" sldId="2041"/>
            <ac:graphicFrameMk id="40" creationId="{2DC8403A-D283-8476-64F3-C08AD94360C5}"/>
          </ac:graphicFrameMkLst>
        </pc:graphicFrameChg>
      </pc:sldChg>
      <pc:sldChg chg="delSp modSp mod">
        <pc:chgData name="春見 萌" userId="9afd8786-03fb-4f21-8c92-2c7d57f78c8c" providerId="ADAL" clId="{D98365F3-3FD0-40D5-B557-80CB254BB869}" dt="2026-02-26T05:39:51.591" v="15241" actId="478"/>
        <pc:sldMkLst>
          <pc:docMk/>
          <pc:sldMk cId="9022492" sldId="2043"/>
        </pc:sldMkLst>
        <pc:spChg chg="mod">
          <ac:chgData name="春見 萌" userId="9afd8786-03fb-4f21-8c92-2c7d57f78c8c" providerId="ADAL" clId="{D98365F3-3FD0-40D5-B557-80CB254BB869}" dt="2026-02-26T05:39:44.162" v="15240" actId="404"/>
          <ac:spMkLst>
            <pc:docMk/>
            <pc:sldMk cId="9022492" sldId="2043"/>
            <ac:spMk id="5" creationId="{B439313F-1A9A-4799-3931-250F83C6F5A7}"/>
          </ac:spMkLst>
        </pc:spChg>
        <pc:spChg chg="mod">
          <ac:chgData name="春見 萌" userId="9afd8786-03fb-4f21-8c92-2c7d57f78c8c" providerId="ADAL" clId="{D98365F3-3FD0-40D5-B557-80CB254BB869}" dt="2026-02-26T05:38:13.468" v="15179"/>
          <ac:spMkLst>
            <pc:docMk/>
            <pc:sldMk cId="9022492" sldId="2043"/>
            <ac:spMk id="109" creationId="{F5582D82-9850-8D8E-3E83-7ED156F94942}"/>
          </ac:spMkLst>
        </pc:spChg>
        <pc:spChg chg="mod">
          <ac:chgData name="春見 萌" userId="9afd8786-03fb-4f21-8c92-2c7d57f78c8c" providerId="ADAL" clId="{D98365F3-3FD0-40D5-B557-80CB254BB869}" dt="2026-02-26T05:38:17.831" v="15190"/>
          <ac:spMkLst>
            <pc:docMk/>
            <pc:sldMk cId="9022492" sldId="2043"/>
            <ac:spMk id="110" creationId="{216A045F-B4B7-444F-D9BB-DDFCE0577FEF}"/>
          </ac:spMkLst>
        </pc:spChg>
        <pc:spChg chg="del mod">
          <ac:chgData name="春見 萌" userId="9afd8786-03fb-4f21-8c92-2c7d57f78c8c" providerId="ADAL" clId="{D98365F3-3FD0-40D5-B557-80CB254BB869}" dt="2026-02-26T05:39:20.336" v="15209" actId="478"/>
          <ac:spMkLst>
            <pc:docMk/>
            <pc:sldMk cId="9022492" sldId="2043"/>
            <ac:spMk id="122" creationId="{13F6E125-DE6E-FE29-1077-631214210EC6}"/>
          </ac:spMkLst>
        </pc:spChg>
        <pc:grpChg chg="del">
          <ac:chgData name="春見 萌" userId="9afd8786-03fb-4f21-8c92-2c7d57f78c8c" providerId="ADAL" clId="{D98365F3-3FD0-40D5-B557-80CB254BB869}" dt="2026-02-26T05:39:51.591" v="15241" actId="478"/>
          <ac:grpSpMkLst>
            <pc:docMk/>
            <pc:sldMk cId="9022492" sldId="2043"/>
            <ac:grpSpMk id="134" creationId="{6FCDBC4D-A426-01AB-705A-F27A1F40B843}"/>
          </ac:grpSpMkLst>
        </pc:grpChg>
        <pc:grpChg chg="del">
          <ac:chgData name="春見 萌" userId="9afd8786-03fb-4f21-8c92-2c7d57f78c8c" providerId="ADAL" clId="{D98365F3-3FD0-40D5-B557-80CB254BB869}" dt="2026-02-26T05:38:58.816" v="15191" actId="478"/>
          <ac:grpSpMkLst>
            <pc:docMk/>
            <pc:sldMk cId="9022492" sldId="2043"/>
            <ac:grpSpMk id="137" creationId="{A491CFBE-6854-2E31-6F09-8D5449CDD21B}"/>
          </ac:grpSpMkLst>
        </pc:grpChg>
      </pc:sldChg>
      <pc:sldChg chg="addSp delSp modSp mod">
        <pc:chgData name="春見 萌" userId="9afd8786-03fb-4f21-8c92-2c7d57f78c8c" providerId="ADAL" clId="{D98365F3-3FD0-40D5-B557-80CB254BB869}" dt="2026-02-26T05:34:12.194" v="14726"/>
        <pc:sldMkLst>
          <pc:docMk/>
          <pc:sldMk cId="1405625531" sldId="2044"/>
        </pc:sldMkLst>
        <pc:spChg chg="add mod">
          <ac:chgData name="春見 萌" userId="9afd8786-03fb-4f21-8c92-2c7d57f78c8c" providerId="ADAL" clId="{D98365F3-3FD0-40D5-B557-80CB254BB869}" dt="2026-02-26T05:34:12.194" v="14726"/>
          <ac:spMkLst>
            <pc:docMk/>
            <pc:sldMk cId="1405625531" sldId="2044"/>
            <ac:spMk id="2" creationId="{0A0C517D-9D9C-FF6A-5FC0-E90944B0F876}"/>
          </ac:spMkLst>
        </pc:spChg>
        <pc:spChg chg="del mod">
          <ac:chgData name="春見 萌" userId="9afd8786-03fb-4f21-8c92-2c7d57f78c8c" providerId="ADAL" clId="{D98365F3-3FD0-40D5-B557-80CB254BB869}" dt="2026-02-25T04:53:43.883" v="10402" actId="478"/>
          <ac:spMkLst>
            <pc:docMk/>
            <pc:sldMk cId="1405625531" sldId="2044"/>
            <ac:spMk id="2" creationId="{5FC4F83B-B2BD-A074-208A-269345894134}"/>
          </ac:spMkLst>
        </pc:spChg>
        <pc:spChg chg="del mod">
          <ac:chgData name="春見 萌" userId="9afd8786-03fb-4f21-8c92-2c7d57f78c8c" providerId="ADAL" clId="{D98365F3-3FD0-40D5-B557-80CB254BB869}" dt="2026-02-26T05:34:11.347" v="14725" actId="478"/>
          <ac:spMkLst>
            <pc:docMk/>
            <pc:sldMk cId="1405625531" sldId="2044"/>
            <ac:spMk id="3" creationId="{C376EF1F-B90D-B3C9-B25D-4CFABDDCD72C}"/>
          </ac:spMkLst>
        </pc:spChg>
        <pc:spChg chg="add del mod">
          <ac:chgData name="春見 萌" userId="9afd8786-03fb-4f21-8c92-2c7d57f78c8c" providerId="ADAL" clId="{D98365F3-3FD0-40D5-B557-80CB254BB869}" dt="2026-02-26T05:34:11.347" v="14725" actId="478"/>
          <ac:spMkLst>
            <pc:docMk/>
            <pc:sldMk cId="1405625531" sldId="2044"/>
            <ac:spMk id="5" creationId="{CE18D947-0DA5-6910-BCD3-B7B5640D3A03}"/>
          </ac:spMkLst>
        </pc:spChg>
        <pc:spChg chg="add mod">
          <ac:chgData name="春見 萌" userId="9afd8786-03fb-4f21-8c92-2c7d57f78c8c" providerId="ADAL" clId="{D98365F3-3FD0-40D5-B557-80CB254BB869}" dt="2026-02-26T05:34:12.194" v="14726"/>
          <ac:spMkLst>
            <pc:docMk/>
            <pc:sldMk cId="1405625531" sldId="2044"/>
            <ac:spMk id="7" creationId="{B2484BFE-C49E-7441-2FD6-2F7013D5F89E}"/>
          </ac:spMkLst>
        </pc:spChg>
        <pc:spChg chg="mod">
          <ac:chgData name="春見 萌" userId="9afd8786-03fb-4f21-8c92-2c7d57f78c8c" providerId="ADAL" clId="{D98365F3-3FD0-40D5-B557-80CB254BB869}" dt="2026-02-25T04:53:28.687" v="10400" actId="1035"/>
          <ac:spMkLst>
            <pc:docMk/>
            <pc:sldMk cId="1405625531" sldId="2044"/>
            <ac:spMk id="8" creationId="{72A2A223-EF98-5DBE-5E46-B30E77DBF1BB}"/>
          </ac:spMkLst>
        </pc:spChg>
        <pc:spChg chg="del mod">
          <ac:chgData name="春見 萌" userId="9afd8786-03fb-4f21-8c92-2c7d57f78c8c" providerId="ADAL" clId="{D98365F3-3FD0-40D5-B557-80CB254BB869}" dt="2026-02-25T04:53:03.216" v="10358" actId="478"/>
          <ac:spMkLst>
            <pc:docMk/>
            <pc:sldMk cId="1405625531" sldId="2044"/>
            <ac:spMk id="12" creationId="{CBA4E8D3-30A8-82DD-B070-45B616C83DA6}"/>
          </ac:spMkLst>
        </pc:spChg>
        <pc:spChg chg="mod">
          <ac:chgData name="春見 萌" userId="9afd8786-03fb-4f21-8c92-2c7d57f78c8c" providerId="ADAL" clId="{D98365F3-3FD0-40D5-B557-80CB254BB869}" dt="2026-02-25T05:57:18.080" v="10442" actId="20577"/>
          <ac:spMkLst>
            <pc:docMk/>
            <pc:sldMk cId="1405625531" sldId="2044"/>
            <ac:spMk id="56" creationId="{915E5855-45E0-33C3-9923-577DD2B8C46D}"/>
          </ac:spMkLst>
        </pc:spChg>
        <pc:cxnChg chg="del">
          <ac:chgData name="春見 萌" userId="9afd8786-03fb-4f21-8c92-2c7d57f78c8c" providerId="ADAL" clId="{D98365F3-3FD0-40D5-B557-80CB254BB869}" dt="2026-02-25T04:52:18.176" v="10344" actId="478"/>
          <ac:cxnSpMkLst>
            <pc:docMk/>
            <pc:sldMk cId="1405625531" sldId="2044"/>
            <ac:cxnSpMk id="13" creationId="{73865CEF-B298-BBF8-AF41-1A73988DCDE7}"/>
          </ac:cxnSpMkLst>
        </pc:cxnChg>
      </pc:sldChg>
      <pc:sldChg chg="addSp delSp modSp del mod modShow">
        <pc:chgData name="春見 萌" userId="9afd8786-03fb-4f21-8c92-2c7d57f78c8c" providerId="ADAL" clId="{D98365F3-3FD0-40D5-B557-80CB254BB869}" dt="2026-02-25T04:11:50.914" v="9321" actId="47"/>
        <pc:sldMkLst>
          <pc:docMk/>
          <pc:sldMk cId="4143042378" sldId="2048"/>
        </pc:sldMkLst>
      </pc:sldChg>
      <pc:sldChg chg="addSp delSp modSp mod">
        <pc:chgData name="春見 萌" userId="9afd8786-03fb-4f21-8c92-2c7d57f78c8c" providerId="ADAL" clId="{D98365F3-3FD0-40D5-B557-80CB254BB869}" dt="2026-02-26T05:30:40.805" v="14626"/>
        <pc:sldMkLst>
          <pc:docMk/>
          <pc:sldMk cId="1123798300" sldId="2050"/>
        </pc:sldMkLst>
        <pc:spChg chg="add del mod">
          <ac:chgData name="春見 萌" userId="9afd8786-03fb-4f21-8c92-2c7d57f78c8c" providerId="ADAL" clId="{D98365F3-3FD0-40D5-B557-80CB254BB869}" dt="2026-02-26T05:28:41.303" v="14551" actId="478"/>
          <ac:spMkLst>
            <pc:docMk/>
            <pc:sldMk cId="1123798300" sldId="2050"/>
            <ac:spMk id="2" creationId="{448677DE-8E1F-716B-5D23-708FD0DDAC7F}"/>
          </ac:spMkLst>
        </pc:spChg>
        <pc:spChg chg="add del mod">
          <ac:chgData name="春見 萌" userId="9afd8786-03fb-4f21-8c92-2c7d57f78c8c" providerId="ADAL" clId="{D98365F3-3FD0-40D5-B557-80CB254BB869}" dt="2026-02-26T05:29:07.793" v="14556" actId="478"/>
          <ac:spMkLst>
            <pc:docMk/>
            <pc:sldMk cId="1123798300" sldId="2050"/>
            <ac:spMk id="3" creationId="{9D819325-CE2B-18A5-C4A1-94A7C6776544}"/>
          </ac:spMkLst>
        </pc:spChg>
        <pc:spChg chg="mod">
          <ac:chgData name="春見 萌" userId="9afd8786-03fb-4f21-8c92-2c7d57f78c8c" providerId="ADAL" clId="{D98365F3-3FD0-40D5-B557-80CB254BB869}" dt="2026-02-26T05:29:29.612" v="14562" actId="404"/>
          <ac:spMkLst>
            <pc:docMk/>
            <pc:sldMk cId="1123798300" sldId="2050"/>
            <ac:spMk id="5" creationId="{253EB904-2F26-F82A-B4E1-53A5C10363D6}"/>
          </ac:spMkLst>
        </pc:spChg>
        <pc:spChg chg="del mod">
          <ac:chgData name="春見 萌" userId="9afd8786-03fb-4f21-8c92-2c7d57f78c8c" providerId="ADAL" clId="{D98365F3-3FD0-40D5-B557-80CB254BB869}" dt="2026-02-26T05:28:17.050" v="14546" actId="478"/>
          <ac:spMkLst>
            <pc:docMk/>
            <pc:sldMk cId="1123798300" sldId="2050"/>
            <ac:spMk id="6" creationId="{AA58BF5F-0A64-98D7-61A8-5F2461A12D41}"/>
          </ac:spMkLst>
        </pc:spChg>
        <pc:spChg chg="mod">
          <ac:chgData name="春見 萌" userId="9afd8786-03fb-4f21-8c92-2c7d57f78c8c" providerId="ADAL" clId="{D98365F3-3FD0-40D5-B557-80CB254BB869}" dt="2026-02-25T04:44:10.400" v="10093" actId="1035"/>
          <ac:spMkLst>
            <pc:docMk/>
            <pc:sldMk cId="1123798300" sldId="2050"/>
            <ac:spMk id="7" creationId="{73D7A466-1BA2-8078-6309-79E15A2B3391}"/>
          </ac:spMkLst>
        </pc:spChg>
        <pc:spChg chg="mod">
          <ac:chgData name="春見 萌" userId="9afd8786-03fb-4f21-8c92-2c7d57f78c8c" providerId="ADAL" clId="{D98365F3-3FD0-40D5-B557-80CB254BB869}" dt="2026-02-25T04:43:33.263" v="10067" actId="1035"/>
          <ac:spMkLst>
            <pc:docMk/>
            <pc:sldMk cId="1123798300" sldId="2050"/>
            <ac:spMk id="10" creationId="{1533146D-0698-FC5D-2A95-57A67019398B}"/>
          </ac:spMkLst>
        </pc:spChg>
        <pc:spChg chg="mod">
          <ac:chgData name="春見 萌" userId="9afd8786-03fb-4f21-8c92-2c7d57f78c8c" providerId="ADAL" clId="{D98365F3-3FD0-40D5-B557-80CB254BB869}" dt="2026-02-25T04:44:07.728" v="10092" actId="1035"/>
          <ac:spMkLst>
            <pc:docMk/>
            <pc:sldMk cId="1123798300" sldId="2050"/>
            <ac:spMk id="11" creationId="{8FFE84E6-6FB6-6107-C01A-AE10C3FF31C7}"/>
          </ac:spMkLst>
        </pc:spChg>
        <pc:spChg chg="mod">
          <ac:chgData name="春見 萌" userId="9afd8786-03fb-4f21-8c92-2c7d57f78c8c" providerId="ADAL" clId="{D98365F3-3FD0-40D5-B557-80CB254BB869}" dt="2026-02-25T04:43:07.987" v="10058" actId="1037"/>
          <ac:spMkLst>
            <pc:docMk/>
            <pc:sldMk cId="1123798300" sldId="2050"/>
            <ac:spMk id="12" creationId="{EA9BF794-3D95-B424-1619-24E3C9714411}"/>
          </ac:spMkLst>
        </pc:spChg>
        <pc:spChg chg="mod">
          <ac:chgData name="春見 萌" userId="9afd8786-03fb-4f21-8c92-2c7d57f78c8c" providerId="ADAL" clId="{D98365F3-3FD0-40D5-B557-80CB254BB869}" dt="2026-02-25T04:43:38.167" v="10070" actId="1036"/>
          <ac:spMkLst>
            <pc:docMk/>
            <pc:sldMk cId="1123798300" sldId="2050"/>
            <ac:spMk id="13" creationId="{F9FAD414-3275-879B-F2B5-1FFB0E5222C1}"/>
          </ac:spMkLst>
        </pc:spChg>
        <pc:spChg chg="mod">
          <ac:chgData name="春見 萌" userId="9afd8786-03fb-4f21-8c92-2c7d57f78c8c" providerId="ADAL" clId="{D98365F3-3FD0-40D5-B557-80CB254BB869}" dt="2026-02-25T04:44:13.691" v="10095" actId="1035"/>
          <ac:spMkLst>
            <pc:docMk/>
            <pc:sldMk cId="1123798300" sldId="2050"/>
            <ac:spMk id="14" creationId="{5CB9486D-2994-552B-BC43-0BDBAE20CEF0}"/>
          </ac:spMkLst>
        </pc:spChg>
        <pc:spChg chg="mod">
          <ac:chgData name="春見 萌" userId="9afd8786-03fb-4f21-8c92-2c7d57f78c8c" providerId="ADAL" clId="{D98365F3-3FD0-40D5-B557-80CB254BB869}" dt="2026-02-25T04:44:02.124" v="10091" actId="1035"/>
          <ac:spMkLst>
            <pc:docMk/>
            <pc:sldMk cId="1123798300" sldId="2050"/>
            <ac:spMk id="15" creationId="{940C09DB-503B-5DA9-C4BB-926B9824889B}"/>
          </ac:spMkLst>
        </pc:spChg>
        <pc:spChg chg="add del mod">
          <ac:chgData name="春見 萌" userId="9afd8786-03fb-4f21-8c92-2c7d57f78c8c" providerId="ADAL" clId="{D98365F3-3FD0-40D5-B557-80CB254BB869}" dt="2026-02-26T05:28:19.489" v="14547" actId="478"/>
          <ac:spMkLst>
            <pc:docMk/>
            <pc:sldMk cId="1123798300" sldId="2050"/>
            <ac:spMk id="16" creationId="{F48B08CE-D085-C0CE-FB1D-41ED0AAF2779}"/>
          </ac:spMkLst>
        </pc:spChg>
        <pc:spChg chg="mod">
          <ac:chgData name="春見 萌" userId="9afd8786-03fb-4f21-8c92-2c7d57f78c8c" providerId="ADAL" clId="{D98365F3-3FD0-40D5-B557-80CB254BB869}" dt="2026-02-25T02:59:36.379" v="8316" actId="1035"/>
          <ac:spMkLst>
            <pc:docMk/>
            <pc:sldMk cId="1123798300" sldId="2050"/>
            <ac:spMk id="17" creationId="{B2F0E704-40B3-93F5-7BEF-7FF590EAEDD7}"/>
          </ac:spMkLst>
        </pc:spChg>
        <pc:spChg chg="mod">
          <ac:chgData name="春見 萌" userId="9afd8786-03fb-4f21-8c92-2c7d57f78c8c" providerId="ADAL" clId="{D98365F3-3FD0-40D5-B557-80CB254BB869}" dt="2026-02-25T03:27:30.183" v="9320"/>
          <ac:spMkLst>
            <pc:docMk/>
            <pc:sldMk cId="1123798300" sldId="2050"/>
            <ac:spMk id="18" creationId="{7890D1FC-F624-F347-63C5-3D0CB4775CF0}"/>
          </ac:spMkLst>
        </pc:spChg>
        <pc:spChg chg="mod">
          <ac:chgData name="春見 萌" userId="9afd8786-03fb-4f21-8c92-2c7d57f78c8c" providerId="ADAL" clId="{D98365F3-3FD0-40D5-B557-80CB254BB869}" dt="2026-02-25T04:43:33.263" v="10067" actId="1035"/>
          <ac:spMkLst>
            <pc:docMk/>
            <pc:sldMk cId="1123798300" sldId="2050"/>
            <ac:spMk id="19" creationId="{6B1C1B8A-BCE0-5913-086C-11FA3F9FE16C}"/>
          </ac:spMkLst>
        </pc:spChg>
        <pc:spChg chg="mod">
          <ac:chgData name="春見 萌" userId="9afd8786-03fb-4f21-8c92-2c7d57f78c8c" providerId="ADAL" clId="{D98365F3-3FD0-40D5-B557-80CB254BB869}" dt="2026-02-25T04:43:38.167" v="10070" actId="1036"/>
          <ac:spMkLst>
            <pc:docMk/>
            <pc:sldMk cId="1123798300" sldId="2050"/>
            <ac:spMk id="20" creationId="{49B90FFC-0D47-08F7-C74B-A5BF93AEFB78}"/>
          </ac:spMkLst>
        </pc:spChg>
        <pc:spChg chg="mod">
          <ac:chgData name="春見 萌" userId="9afd8786-03fb-4f21-8c92-2c7d57f78c8c" providerId="ADAL" clId="{D98365F3-3FD0-40D5-B557-80CB254BB869}" dt="2026-02-25T04:43:44.758" v="10076" actId="1036"/>
          <ac:spMkLst>
            <pc:docMk/>
            <pc:sldMk cId="1123798300" sldId="2050"/>
            <ac:spMk id="21" creationId="{2C070A2E-F2F0-B431-53B9-6F631031FF67}"/>
          </ac:spMkLst>
        </pc:spChg>
        <pc:spChg chg="mod">
          <ac:chgData name="春見 萌" userId="9afd8786-03fb-4f21-8c92-2c7d57f78c8c" providerId="ADAL" clId="{D98365F3-3FD0-40D5-B557-80CB254BB869}" dt="2026-02-25T02:59:23.981" v="8293" actId="1035"/>
          <ac:spMkLst>
            <pc:docMk/>
            <pc:sldMk cId="1123798300" sldId="2050"/>
            <ac:spMk id="22" creationId="{FCCF8F85-2E47-8C44-47D3-FFCC1CB06E20}"/>
          </ac:spMkLst>
        </pc:spChg>
        <pc:spChg chg="mod">
          <ac:chgData name="春見 萌" userId="9afd8786-03fb-4f21-8c92-2c7d57f78c8c" providerId="ADAL" clId="{D98365F3-3FD0-40D5-B557-80CB254BB869}" dt="2026-02-25T02:58:52.128" v="8239" actId="1076"/>
          <ac:spMkLst>
            <pc:docMk/>
            <pc:sldMk cId="1123798300" sldId="2050"/>
            <ac:spMk id="23" creationId="{27E6DF59-61A7-8C7C-4D71-2D207E8A7360}"/>
          </ac:spMkLst>
        </pc:spChg>
        <pc:spChg chg="mod">
          <ac:chgData name="春見 萌" userId="9afd8786-03fb-4f21-8c92-2c7d57f78c8c" providerId="ADAL" clId="{D98365F3-3FD0-40D5-B557-80CB254BB869}" dt="2026-02-25T04:43:25.120" v="10061" actId="1036"/>
          <ac:spMkLst>
            <pc:docMk/>
            <pc:sldMk cId="1123798300" sldId="2050"/>
            <ac:spMk id="25" creationId="{6E87C488-B250-6B26-28C4-12FD3828C630}"/>
          </ac:spMkLst>
        </pc:spChg>
        <pc:spChg chg="add mod">
          <ac:chgData name="春見 萌" userId="9afd8786-03fb-4f21-8c92-2c7d57f78c8c" providerId="ADAL" clId="{D98365F3-3FD0-40D5-B557-80CB254BB869}" dt="2026-02-26T05:29:05.304" v="14555" actId="14100"/>
          <ac:spMkLst>
            <pc:docMk/>
            <pc:sldMk cId="1123798300" sldId="2050"/>
            <ac:spMk id="26" creationId="{56E963E7-41AF-757B-70C0-8E3742E7DB35}"/>
          </ac:spMkLst>
        </pc:spChg>
        <pc:spChg chg="del mod">
          <ac:chgData name="春見 萌" userId="9afd8786-03fb-4f21-8c92-2c7d57f78c8c" providerId="ADAL" clId="{D98365F3-3FD0-40D5-B557-80CB254BB869}" dt="2026-02-25T04:46:43.414" v="10120" actId="478"/>
          <ac:spMkLst>
            <pc:docMk/>
            <pc:sldMk cId="1123798300" sldId="2050"/>
            <ac:spMk id="26" creationId="{F31FC57A-755A-9C0E-A51B-FD4B85F91D14}"/>
          </ac:spMkLst>
        </pc:spChg>
        <pc:spChg chg="add mod">
          <ac:chgData name="春見 萌" userId="9afd8786-03fb-4f21-8c92-2c7d57f78c8c" providerId="ADAL" clId="{D98365F3-3FD0-40D5-B557-80CB254BB869}" dt="2026-02-26T05:29:17.470" v="14561" actId="1035"/>
          <ac:spMkLst>
            <pc:docMk/>
            <pc:sldMk cId="1123798300" sldId="2050"/>
            <ac:spMk id="27" creationId="{1132CA67-729E-8176-FBF4-277ABBEEC994}"/>
          </ac:spMkLst>
        </pc:spChg>
        <pc:spChg chg="del mod">
          <ac:chgData name="春見 萌" userId="9afd8786-03fb-4f21-8c92-2c7d57f78c8c" providerId="ADAL" clId="{D98365F3-3FD0-40D5-B557-80CB254BB869}" dt="2026-02-25T04:46:43.414" v="10120" actId="478"/>
          <ac:spMkLst>
            <pc:docMk/>
            <pc:sldMk cId="1123798300" sldId="2050"/>
            <ac:spMk id="27" creationId="{F807A5A9-02B6-C0CC-F6D2-5E10CA5728AC}"/>
          </ac:spMkLst>
        </pc:spChg>
        <pc:spChg chg="del mod">
          <ac:chgData name="春見 萌" userId="9afd8786-03fb-4f21-8c92-2c7d57f78c8c" providerId="ADAL" clId="{D98365F3-3FD0-40D5-B557-80CB254BB869}" dt="2026-02-25T04:46:43.414" v="10120" actId="478"/>
          <ac:spMkLst>
            <pc:docMk/>
            <pc:sldMk cId="1123798300" sldId="2050"/>
            <ac:spMk id="28" creationId="{5A4CBB54-1DCF-3C99-F010-EF48E50D8B0F}"/>
          </ac:spMkLst>
        </pc:spChg>
        <pc:spChg chg="add mod">
          <ac:chgData name="春見 萌" userId="9afd8786-03fb-4f21-8c92-2c7d57f78c8c" providerId="ADAL" clId="{D98365F3-3FD0-40D5-B557-80CB254BB869}" dt="2026-02-26T05:29:42.354" v="14563"/>
          <ac:spMkLst>
            <pc:docMk/>
            <pc:sldMk cId="1123798300" sldId="2050"/>
            <ac:spMk id="28" creationId="{EFFF6B73-99F1-458C-E037-F150952FA05C}"/>
          </ac:spMkLst>
        </pc:spChg>
        <pc:spChg chg="del mod">
          <ac:chgData name="春見 萌" userId="9afd8786-03fb-4f21-8c92-2c7d57f78c8c" providerId="ADAL" clId="{D98365F3-3FD0-40D5-B557-80CB254BB869}" dt="2026-02-25T04:46:43.414" v="10120" actId="478"/>
          <ac:spMkLst>
            <pc:docMk/>
            <pc:sldMk cId="1123798300" sldId="2050"/>
            <ac:spMk id="29" creationId="{90884CBD-AA28-7DD6-D98D-A026BD3F0839}"/>
          </ac:spMkLst>
        </pc:spChg>
        <pc:spChg chg="del mod">
          <ac:chgData name="春見 萌" userId="9afd8786-03fb-4f21-8c92-2c7d57f78c8c" providerId="ADAL" clId="{D98365F3-3FD0-40D5-B557-80CB254BB869}" dt="2026-02-25T04:46:43.414" v="10120" actId="478"/>
          <ac:spMkLst>
            <pc:docMk/>
            <pc:sldMk cId="1123798300" sldId="2050"/>
            <ac:spMk id="30" creationId="{63990B09-A411-B2AD-A231-723C19CE64C3}"/>
          </ac:spMkLst>
        </pc:spChg>
        <pc:spChg chg="mod">
          <ac:chgData name="春見 萌" userId="9afd8786-03fb-4f21-8c92-2c7d57f78c8c" providerId="ADAL" clId="{D98365F3-3FD0-40D5-B557-80CB254BB869}" dt="2026-02-26T05:30:40.805" v="14626"/>
          <ac:spMkLst>
            <pc:docMk/>
            <pc:sldMk cId="1123798300" sldId="2050"/>
            <ac:spMk id="31" creationId="{8D5E74DA-3CE0-61C3-5E65-75E1317836E0}"/>
          </ac:spMkLst>
        </pc:spChg>
        <pc:spChg chg="mod">
          <ac:chgData name="春見 萌" userId="9afd8786-03fb-4f21-8c92-2c7d57f78c8c" providerId="ADAL" clId="{D98365F3-3FD0-40D5-B557-80CB254BB869}" dt="2026-02-25T04:43:44.758" v="10076" actId="1036"/>
          <ac:spMkLst>
            <pc:docMk/>
            <pc:sldMk cId="1123798300" sldId="2050"/>
            <ac:spMk id="32" creationId="{43B3FD61-4C6E-BE7A-D8B9-5382F3F2FCA8}"/>
          </ac:spMkLst>
        </pc:spChg>
        <pc:spChg chg="del mod">
          <ac:chgData name="春見 萌" userId="9afd8786-03fb-4f21-8c92-2c7d57f78c8c" providerId="ADAL" clId="{D98365F3-3FD0-40D5-B557-80CB254BB869}" dt="2026-02-25T04:46:43.414" v="10120" actId="478"/>
          <ac:spMkLst>
            <pc:docMk/>
            <pc:sldMk cId="1123798300" sldId="2050"/>
            <ac:spMk id="35" creationId="{1BA4C81F-367E-41E4-D653-9D683C2AB9D4}"/>
          </ac:spMkLst>
        </pc:spChg>
        <pc:spChg chg="del mod">
          <ac:chgData name="春見 萌" userId="9afd8786-03fb-4f21-8c92-2c7d57f78c8c" providerId="ADAL" clId="{D98365F3-3FD0-40D5-B557-80CB254BB869}" dt="2026-02-25T04:46:45.651" v="10121" actId="478"/>
          <ac:spMkLst>
            <pc:docMk/>
            <pc:sldMk cId="1123798300" sldId="2050"/>
            <ac:spMk id="37" creationId="{1D60A0E7-6DF0-01F9-9452-C372FE29A52B}"/>
          </ac:spMkLst>
        </pc:spChg>
        <pc:spChg chg="del mod">
          <ac:chgData name="春見 萌" userId="9afd8786-03fb-4f21-8c92-2c7d57f78c8c" providerId="ADAL" clId="{D98365F3-3FD0-40D5-B557-80CB254BB869}" dt="2026-02-25T04:46:45.651" v="10121" actId="478"/>
          <ac:spMkLst>
            <pc:docMk/>
            <pc:sldMk cId="1123798300" sldId="2050"/>
            <ac:spMk id="38" creationId="{5018E761-F5FE-EF9B-5823-34ADA0D2DA64}"/>
          </ac:spMkLst>
        </pc:spChg>
        <pc:graphicFrameChg chg="mod modGraphic">
          <ac:chgData name="春見 萌" userId="9afd8786-03fb-4f21-8c92-2c7d57f78c8c" providerId="ADAL" clId="{D98365F3-3FD0-40D5-B557-80CB254BB869}" dt="2026-02-25T04:43:50.400" v="10079" actId="1036"/>
          <ac:graphicFrameMkLst>
            <pc:docMk/>
            <pc:sldMk cId="1123798300" sldId="2050"/>
            <ac:graphicFrameMk id="34" creationId="{F89E5B07-BA9E-E28A-B890-695946FE716D}"/>
          </ac:graphicFrameMkLst>
        </pc:graphicFrameChg>
        <pc:picChg chg="mod">
          <ac:chgData name="春見 萌" userId="9afd8786-03fb-4f21-8c92-2c7d57f78c8c" providerId="ADAL" clId="{D98365F3-3FD0-40D5-B557-80CB254BB869}" dt="2026-02-25T04:43:25.120" v="10061" actId="1036"/>
          <ac:picMkLst>
            <pc:docMk/>
            <pc:sldMk cId="1123798300" sldId="2050"/>
            <ac:picMk id="8" creationId="{D13E19C3-FADD-9CD3-E5E9-9CCB198DE074}"/>
          </ac:picMkLst>
        </pc:picChg>
        <pc:picChg chg="mod">
          <ac:chgData name="春見 萌" userId="9afd8786-03fb-4f21-8c92-2c7d57f78c8c" providerId="ADAL" clId="{D98365F3-3FD0-40D5-B557-80CB254BB869}" dt="2026-02-25T04:43:44.758" v="10076" actId="1036"/>
          <ac:picMkLst>
            <pc:docMk/>
            <pc:sldMk cId="1123798300" sldId="2050"/>
            <ac:picMk id="36" creationId="{7D3EBA31-552B-78D4-69F5-49C790C96B98}"/>
          </ac:picMkLst>
        </pc:picChg>
        <pc:cxnChg chg="mod">
          <ac:chgData name="春見 萌" userId="9afd8786-03fb-4f21-8c92-2c7d57f78c8c" providerId="ADAL" clId="{D98365F3-3FD0-40D5-B557-80CB254BB869}" dt="2026-02-25T04:43:25.120" v="10061" actId="1036"/>
          <ac:cxnSpMkLst>
            <pc:docMk/>
            <pc:sldMk cId="1123798300" sldId="2050"/>
            <ac:cxnSpMk id="24" creationId="{11FAD870-660A-6DDA-FFF8-4D88BA237E1E}"/>
          </ac:cxnSpMkLst>
        </pc:cxnChg>
      </pc:sldChg>
      <pc:sldChg chg="delSp modSp mod">
        <pc:chgData name="春見 萌" userId="9afd8786-03fb-4f21-8c92-2c7d57f78c8c" providerId="ADAL" clId="{D98365F3-3FD0-40D5-B557-80CB254BB869}" dt="2026-02-25T04:53:51.990" v="10403" actId="478"/>
        <pc:sldMkLst>
          <pc:docMk/>
          <pc:sldMk cId="1447539162" sldId="2053"/>
        </pc:sldMkLst>
        <pc:spChg chg="del mod">
          <ac:chgData name="春見 萌" userId="9afd8786-03fb-4f21-8c92-2c7d57f78c8c" providerId="ADAL" clId="{D98365F3-3FD0-40D5-B557-80CB254BB869}" dt="2026-02-25T04:53:51.990" v="10403" actId="478"/>
          <ac:spMkLst>
            <pc:docMk/>
            <pc:sldMk cId="1447539162" sldId="2053"/>
            <ac:spMk id="2" creationId="{A7290096-6116-C59E-F59A-BEED631BB907}"/>
          </ac:spMkLst>
        </pc:spChg>
        <pc:spChg chg="del mod">
          <ac:chgData name="春見 萌" userId="9afd8786-03fb-4f21-8c92-2c7d57f78c8c" providerId="ADAL" clId="{D98365F3-3FD0-40D5-B557-80CB254BB869}" dt="2026-02-25T04:53:51.990" v="10403" actId="478"/>
          <ac:spMkLst>
            <pc:docMk/>
            <pc:sldMk cId="1447539162" sldId="2053"/>
            <ac:spMk id="6" creationId="{51CB7CD2-F74C-DB94-8057-26BDD3EDA537}"/>
          </ac:spMkLst>
        </pc:spChg>
        <pc:spChg chg="mod">
          <ac:chgData name="春見 萌" userId="9afd8786-03fb-4f21-8c92-2c7d57f78c8c" providerId="ADAL" clId="{D98365F3-3FD0-40D5-B557-80CB254BB869}" dt="2026-02-25T04:19:14.327" v="9484" actId="20577"/>
          <ac:spMkLst>
            <pc:docMk/>
            <pc:sldMk cId="1447539162" sldId="2053"/>
            <ac:spMk id="9" creationId="{655876C3-BA10-A578-D59A-5056E26E20AD}"/>
          </ac:spMkLst>
        </pc:spChg>
        <pc:spChg chg="mod">
          <ac:chgData name="春見 萌" userId="9afd8786-03fb-4f21-8c92-2c7d57f78c8c" providerId="ADAL" clId="{D98365F3-3FD0-40D5-B557-80CB254BB869}" dt="2026-02-25T04:18:20.120" v="9415" actId="1035"/>
          <ac:spMkLst>
            <pc:docMk/>
            <pc:sldMk cId="1447539162" sldId="2053"/>
            <ac:spMk id="13" creationId="{4F8CF523-042E-B68E-BE63-2DBEC5F6560A}"/>
          </ac:spMkLst>
        </pc:spChg>
        <pc:spChg chg="mod">
          <ac:chgData name="春見 萌" userId="9afd8786-03fb-4f21-8c92-2c7d57f78c8c" providerId="ADAL" clId="{D98365F3-3FD0-40D5-B557-80CB254BB869}" dt="2026-02-25T04:18:19.710" v="9414" actId="1035"/>
          <ac:spMkLst>
            <pc:docMk/>
            <pc:sldMk cId="1447539162" sldId="2053"/>
            <ac:spMk id="14" creationId="{2684ED7B-F519-7A8A-5474-E8FA4C711FAD}"/>
          </ac:spMkLst>
        </pc:spChg>
        <pc:spChg chg="mod">
          <ac:chgData name="春見 萌" userId="9afd8786-03fb-4f21-8c92-2c7d57f78c8c" providerId="ADAL" clId="{D98365F3-3FD0-40D5-B557-80CB254BB869}" dt="2026-02-25T04:18:19.710" v="9414" actId="1035"/>
          <ac:spMkLst>
            <pc:docMk/>
            <pc:sldMk cId="1447539162" sldId="2053"/>
            <ac:spMk id="15" creationId="{8C9314B8-AFB1-1295-A4C6-1975601FF8AE}"/>
          </ac:spMkLst>
        </pc:spChg>
        <pc:spChg chg="mod">
          <ac:chgData name="春見 萌" userId="9afd8786-03fb-4f21-8c92-2c7d57f78c8c" providerId="ADAL" clId="{D98365F3-3FD0-40D5-B557-80CB254BB869}" dt="2026-02-25T04:18:19.710" v="9414" actId="1035"/>
          <ac:spMkLst>
            <pc:docMk/>
            <pc:sldMk cId="1447539162" sldId="2053"/>
            <ac:spMk id="18" creationId="{2C84AD6B-1206-626A-4383-9B5D5808E0BD}"/>
          </ac:spMkLst>
        </pc:spChg>
        <pc:spChg chg="mod">
          <ac:chgData name="春見 萌" userId="9afd8786-03fb-4f21-8c92-2c7d57f78c8c" providerId="ADAL" clId="{D98365F3-3FD0-40D5-B557-80CB254BB869}" dt="2026-02-25T04:18:20.120" v="9415" actId="1035"/>
          <ac:spMkLst>
            <pc:docMk/>
            <pc:sldMk cId="1447539162" sldId="2053"/>
            <ac:spMk id="19" creationId="{5F43926F-B000-9AB9-CF32-20DA58727480}"/>
          </ac:spMkLst>
        </pc:spChg>
        <pc:spChg chg="mod">
          <ac:chgData name="春見 萌" userId="9afd8786-03fb-4f21-8c92-2c7d57f78c8c" providerId="ADAL" clId="{D98365F3-3FD0-40D5-B557-80CB254BB869}" dt="2026-02-25T04:18:20.120" v="9415" actId="1035"/>
          <ac:spMkLst>
            <pc:docMk/>
            <pc:sldMk cId="1447539162" sldId="2053"/>
            <ac:spMk id="20" creationId="{4D665395-0B85-6ED3-6B3D-4E01CA6D1B3F}"/>
          </ac:spMkLst>
        </pc:spChg>
        <pc:spChg chg="mod">
          <ac:chgData name="春見 萌" userId="9afd8786-03fb-4f21-8c92-2c7d57f78c8c" providerId="ADAL" clId="{D98365F3-3FD0-40D5-B557-80CB254BB869}" dt="2026-02-25T04:18:28.773" v="9418" actId="404"/>
          <ac:spMkLst>
            <pc:docMk/>
            <pc:sldMk cId="1447539162" sldId="2053"/>
            <ac:spMk id="24" creationId="{6AEB0DA2-DA34-84B7-D341-6350FEECC867}"/>
          </ac:spMkLst>
        </pc:spChg>
        <pc:spChg chg="mod">
          <ac:chgData name="春見 萌" userId="9afd8786-03fb-4f21-8c92-2c7d57f78c8c" providerId="ADAL" clId="{D98365F3-3FD0-40D5-B557-80CB254BB869}" dt="2026-02-25T04:28:00.920" v="9673" actId="20577"/>
          <ac:spMkLst>
            <pc:docMk/>
            <pc:sldMk cId="1447539162" sldId="2053"/>
            <ac:spMk id="26" creationId="{157999E3-A6EF-84B7-B574-28BE0AF28757}"/>
          </ac:spMkLst>
        </pc:spChg>
        <pc:spChg chg="mod">
          <ac:chgData name="春見 萌" userId="9afd8786-03fb-4f21-8c92-2c7d57f78c8c" providerId="ADAL" clId="{D98365F3-3FD0-40D5-B557-80CB254BB869}" dt="2026-02-25T04:34:39.083" v="9821"/>
          <ac:spMkLst>
            <pc:docMk/>
            <pc:sldMk cId="1447539162" sldId="2053"/>
            <ac:spMk id="28" creationId="{B2EDC647-266E-F8ED-FA44-4CB76A8CBBC4}"/>
          </ac:spMkLst>
        </pc:spChg>
        <pc:spChg chg="mod">
          <ac:chgData name="春見 萌" userId="9afd8786-03fb-4f21-8c92-2c7d57f78c8c" providerId="ADAL" clId="{D98365F3-3FD0-40D5-B557-80CB254BB869}" dt="2026-02-25T04:18:45.935" v="9441"/>
          <ac:spMkLst>
            <pc:docMk/>
            <pc:sldMk cId="1447539162" sldId="2053"/>
            <ac:spMk id="30" creationId="{34EC454A-EA87-33CA-3A2C-48924D075589}"/>
          </ac:spMkLst>
        </pc:spChg>
        <pc:spChg chg="del">
          <ac:chgData name="春見 萌" userId="9afd8786-03fb-4f21-8c92-2c7d57f78c8c" providerId="ADAL" clId="{D98365F3-3FD0-40D5-B557-80CB254BB869}" dt="2026-02-25T04:53:51.990" v="10403" actId="478"/>
          <ac:spMkLst>
            <pc:docMk/>
            <pc:sldMk cId="1447539162" sldId="2053"/>
            <ac:spMk id="42" creationId="{6C3C28BB-C9D3-97B8-B36C-736B0D661BF8}"/>
          </ac:spMkLst>
        </pc:spChg>
        <pc:spChg chg="del">
          <ac:chgData name="春見 萌" userId="9afd8786-03fb-4f21-8c92-2c7d57f78c8c" providerId="ADAL" clId="{D98365F3-3FD0-40D5-B557-80CB254BB869}" dt="2026-02-25T04:53:51.990" v="10403" actId="478"/>
          <ac:spMkLst>
            <pc:docMk/>
            <pc:sldMk cId="1447539162" sldId="2053"/>
            <ac:spMk id="43" creationId="{4E64C998-80FE-CB68-587B-A2C12DA97C21}"/>
          </ac:spMkLst>
        </pc:spChg>
        <pc:spChg chg="del">
          <ac:chgData name="春見 萌" userId="9afd8786-03fb-4f21-8c92-2c7d57f78c8c" providerId="ADAL" clId="{D98365F3-3FD0-40D5-B557-80CB254BB869}" dt="2026-02-25T04:53:51.990" v="10403" actId="478"/>
          <ac:spMkLst>
            <pc:docMk/>
            <pc:sldMk cId="1447539162" sldId="2053"/>
            <ac:spMk id="44" creationId="{1A74C516-FA7D-398E-9E09-6C75D33DA36C}"/>
          </ac:spMkLst>
        </pc:spChg>
      </pc:sldChg>
      <pc:sldChg chg="delSp modSp mod">
        <pc:chgData name="春見 萌" userId="9afd8786-03fb-4f21-8c92-2c7d57f78c8c" providerId="ADAL" clId="{D98365F3-3FD0-40D5-B557-80CB254BB869}" dt="2026-02-26T05:45:44.458" v="15266"/>
        <pc:sldMkLst>
          <pc:docMk/>
          <pc:sldMk cId="1407645377" sldId="2054"/>
        </pc:sldMkLst>
        <pc:spChg chg="mod">
          <ac:chgData name="春見 萌" userId="9afd8786-03fb-4f21-8c92-2c7d57f78c8c" providerId="ADAL" clId="{D98365F3-3FD0-40D5-B557-80CB254BB869}" dt="2026-02-25T09:07:53.710" v="10462"/>
          <ac:spMkLst>
            <pc:docMk/>
            <pc:sldMk cId="1407645377" sldId="2054"/>
            <ac:spMk id="3" creationId="{894490D4-C99D-B963-2CF3-C15C8AED8876}"/>
          </ac:spMkLst>
        </pc:spChg>
        <pc:spChg chg="del">
          <ac:chgData name="春見 萌" userId="9afd8786-03fb-4f21-8c92-2c7d57f78c8c" providerId="ADAL" clId="{D98365F3-3FD0-40D5-B557-80CB254BB869}" dt="2026-02-25T04:53:57.358" v="10404" actId="478"/>
          <ac:spMkLst>
            <pc:docMk/>
            <pc:sldMk cId="1407645377" sldId="2054"/>
            <ac:spMk id="12" creationId="{2E34109E-D8D6-5540-0353-98CB192B22DF}"/>
          </ac:spMkLst>
        </pc:spChg>
        <pc:spChg chg="mod">
          <ac:chgData name="春見 萌" userId="9afd8786-03fb-4f21-8c92-2c7d57f78c8c" providerId="ADAL" clId="{D98365F3-3FD0-40D5-B557-80CB254BB869}" dt="2026-02-25T04:28:40.057" v="9704"/>
          <ac:spMkLst>
            <pc:docMk/>
            <pc:sldMk cId="1407645377" sldId="2054"/>
            <ac:spMk id="18" creationId="{B3FD2AE4-88B2-33C1-BE80-4A13556AF8E5}"/>
          </ac:spMkLst>
        </pc:spChg>
        <pc:spChg chg="mod">
          <ac:chgData name="春見 萌" userId="9afd8786-03fb-4f21-8c92-2c7d57f78c8c" providerId="ADAL" clId="{D98365F3-3FD0-40D5-B557-80CB254BB869}" dt="2026-02-25T04:28:17.406" v="9680" actId="20577"/>
          <ac:spMkLst>
            <pc:docMk/>
            <pc:sldMk cId="1407645377" sldId="2054"/>
            <ac:spMk id="21" creationId="{74459ACB-8440-A935-AFEF-A6E051ACE57A}"/>
          </ac:spMkLst>
        </pc:spChg>
        <pc:spChg chg="del">
          <ac:chgData name="春見 萌" userId="9afd8786-03fb-4f21-8c92-2c7d57f78c8c" providerId="ADAL" clId="{D98365F3-3FD0-40D5-B557-80CB254BB869}" dt="2026-02-25T04:53:57.358" v="10404" actId="478"/>
          <ac:spMkLst>
            <pc:docMk/>
            <pc:sldMk cId="1407645377" sldId="2054"/>
            <ac:spMk id="28" creationId="{9FE0B4ED-2172-82B2-0BA6-F00E4C7559AB}"/>
          </ac:spMkLst>
        </pc:spChg>
        <pc:spChg chg="mod">
          <ac:chgData name="春見 萌" userId="9afd8786-03fb-4f21-8c92-2c7d57f78c8c" providerId="ADAL" clId="{D98365F3-3FD0-40D5-B557-80CB254BB869}" dt="2026-02-25T04:36:42.904" v="9823" actId="255"/>
          <ac:spMkLst>
            <pc:docMk/>
            <pc:sldMk cId="1407645377" sldId="2054"/>
            <ac:spMk id="30" creationId="{84E13CD4-5630-1956-7BE9-AA9E2D27AA63}"/>
          </ac:spMkLst>
        </pc:spChg>
        <pc:spChg chg="mod">
          <ac:chgData name="春見 萌" userId="9afd8786-03fb-4f21-8c92-2c7d57f78c8c" providerId="ADAL" clId="{D98365F3-3FD0-40D5-B557-80CB254BB869}" dt="2026-02-26T05:45:44.458" v="15266"/>
          <ac:spMkLst>
            <pc:docMk/>
            <pc:sldMk cId="1407645377" sldId="2054"/>
            <ac:spMk id="31" creationId="{FC9AAC06-B512-18B7-A930-FB1DE7B66039}"/>
          </ac:spMkLst>
        </pc:spChg>
        <pc:spChg chg="mod">
          <ac:chgData name="春見 萌" userId="9afd8786-03fb-4f21-8c92-2c7d57f78c8c" providerId="ADAL" clId="{D98365F3-3FD0-40D5-B557-80CB254BB869}" dt="2026-02-25T04:38:31.213" v="9910"/>
          <ac:spMkLst>
            <pc:docMk/>
            <pc:sldMk cId="1407645377" sldId="2054"/>
            <ac:spMk id="32" creationId="{EFFFF08E-72D1-C8A9-1A8F-FA8EF2D3DCE1}"/>
          </ac:spMkLst>
        </pc:spChg>
        <pc:spChg chg="del">
          <ac:chgData name="春見 萌" userId="9afd8786-03fb-4f21-8c92-2c7d57f78c8c" providerId="ADAL" clId="{D98365F3-3FD0-40D5-B557-80CB254BB869}" dt="2026-02-25T04:53:57.358" v="10404" actId="478"/>
          <ac:spMkLst>
            <pc:docMk/>
            <pc:sldMk cId="1407645377" sldId="2054"/>
            <ac:spMk id="42" creationId="{5A3465EE-89D8-0470-0A5D-22A086837247}"/>
          </ac:spMkLst>
        </pc:spChg>
        <pc:spChg chg="del">
          <ac:chgData name="春見 萌" userId="9afd8786-03fb-4f21-8c92-2c7d57f78c8c" providerId="ADAL" clId="{D98365F3-3FD0-40D5-B557-80CB254BB869}" dt="2026-02-25T04:53:57.358" v="10404" actId="478"/>
          <ac:spMkLst>
            <pc:docMk/>
            <pc:sldMk cId="1407645377" sldId="2054"/>
            <ac:spMk id="44" creationId="{31303DF1-52C0-FD50-9C9B-D3B99D3694DC}"/>
          </ac:spMkLst>
        </pc:spChg>
        <pc:spChg chg="del">
          <ac:chgData name="春見 萌" userId="9afd8786-03fb-4f21-8c92-2c7d57f78c8c" providerId="ADAL" clId="{D98365F3-3FD0-40D5-B557-80CB254BB869}" dt="2026-02-25T04:53:57.358" v="10404" actId="478"/>
          <ac:spMkLst>
            <pc:docMk/>
            <pc:sldMk cId="1407645377" sldId="2054"/>
            <ac:spMk id="45" creationId="{A14C463A-2F13-0067-5BC8-CE4259F9462B}"/>
          </ac:spMkLst>
        </pc:spChg>
      </pc:sldChg>
      <pc:sldChg chg="del mod ord modShow">
        <pc:chgData name="春見 萌" userId="9afd8786-03fb-4f21-8c92-2c7d57f78c8c" providerId="ADAL" clId="{D98365F3-3FD0-40D5-B557-80CB254BB869}" dt="2026-02-25T13:15:08.144" v="14524" actId="47"/>
        <pc:sldMkLst>
          <pc:docMk/>
          <pc:sldMk cId="488125836" sldId="2055"/>
        </pc:sldMkLst>
      </pc:sldChg>
      <pc:sldChg chg="del mod ord modShow">
        <pc:chgData name="春見 萌" userId="9afd8786-03fb-4f21-8c92-2c7d57f78c8c" providerId="ADAL" clId="{D98365F3-3FD0-40D5-B557-80CB254BB869}" dt="2026-02-25T13:15:08.144" v="14524" actId="47"/>
        <pc:sldMkLst>
          <pc:docMk/>
          <pc:sldMk cId="3330539563" sldId="2056"/>
        </pc:sldMkLst>
      </pc:sldChg>
      <pc:sldChg chg="addSp delSp modSp mod ord modShow">
        <pc:chgData name="春見 萌" userId="9afd8786-03fb-4f21-8c92-2c7d57f78c8c" providerId="ADAL" clId="{D98365F3-3FD0-40D5-B557-80CB254BB869}" dt="2026-02-26T05:40:34.007" v="15244" actId="1035"/>
        <pc:sldMkLst>
          <pc:docMk/>
          <pc:sldMk cId="2239620363" sldId="2057"/>
        </pc:sldMkLst>
        <pc:spChg chg="add mod">
          <ac:chgData name="春見 萌" userId="9afd8786-03fb-4f21-8c92-2c7d57f78c8c" providerId="ADAL" clId="{D98365F3-3FD0-40D5-B557-80CB254BB869}" dt="2026-02-25T13:06:28.014" v="14056" actId="20577"/>
          <ac:spMkLst>
            <pc:docMk/>
            <pc:sldMk cId="2239620363" sldId="2057"/>
            <ac:spMk id="2" creationId="{766E0E8B-75E6-F54F-52B7-0B4E0D8320F7}"/>
          </ac:spMkLst>
        </pc:spChg>
        <pc:spChg chg="add mod">
          <ac:chgData name="春見 萌" userId="9afd8786-03fb-4f21-8c92-2c7d57f78c8c" providerId="ADAL" clId="{D98365F3-3FD0-40D5-B557-80CB254BB869}" dt="2026-02-26T05:33:16.336" v="14694"/>
          <ac:spMkLst>
            <pc:docMk/>
            <pc:sldMk cId="2239620363" sldId="2057"/>
            <ac:spMk id="3" creationId="{9C62FF33-6425-CBA9-3ED7-53297D8EE5CD}"/>
          </ac:spMkLst>
        </pc:spChg>
        <pc:spChg chg="mod">
          <ac:chgData name="春見 萌" userId="9afd8786-03fb-4f21-8c92-2c7d57f78c8c" providerId="ADAL" clId="{D98365F3-3FD0-40D5-B557-80CB254BB869}" dt="2026-02-25T10:23:44.529" v="10469" actId="20577"/>
          <ac:spMkLst>
            <pc:docMk/>
            <pc:sldMk cId="2239620363" sldId="2057"/>
            <ac:spMk id="5" creationId="{184937E9-8B22-F764-245D-E93731912FFE}"/>
          </ac:spMkLst>
        </pc:spChg>
        <pc:spChg chg="del">
          <ac:chgData name="春見 萌" userId="9afd8786-03fb-4f21-8c92-2c7d57f78c8c" providerId="ADAL" clId="{D98365F3-3FD0-40D5-B557-80CB254BB869}" dt="2026-02-26T05:33:07.287" v="14693" actId="478"/>
          <ac:spMkLst>
            <pc:docMk/>
            <pc:sldMk cId="2239620363" sldId="2057"/>
            <ac:spMk id="6" creationId="{92F2E5C9-0E7E-4F21-7E53-E3208FAEA276}"/>
          </ac:spMkLst>
        </pc:spChg>
        <pc:spChg chg="mod">
          <ac:chgData name="春見 萌" userId="9afd8786-03fb-4f21-8c92-2c7d57f78c8c" providerId="ADAL" clId="{D98365F3-3FD0-40D5-B557-80CB254BB869}" dt="2026-02-25T13:14:06.549" v="14512" actId="1035"/>
          <ac:spMkLst>
            <pc:docMk/>
            <pc:sldMk cId="2239620363" sldId="2057"/>
            <ac:spMk id="7" creationId="{6B19259B-262E-D9DC-0DFB-9CC95024E7E6}"/>
          </ac:spMkLst>
        </pc:spChg>
        <pc:spChg chg="mod">
          <ac:chgData name="春見 萌" userId="9afd8786-03fb-4f21-8c92-2c7d57f78c8c" providerId="ADAL" clId="{D98365F3-3FD0-40D5-B557-80CB254BB869}" dt="2026-02-25T13:13:52.200" v="14487" actId="1036"/>
          <ac:spMkLst>
            <pc:docMk/>
            <pc:sldMk cId="2239620363" sldId="2057"/>
            <ac:spMk id="9" creationId="{510C1833-AF37-7660-2310-52197750B20E}"/>
          </ac:spMkLst>
        </pc:spChg>
        <pc:spChg chg="mod">
          <ac:chgData name="春見 萌" userId="9afd8786-03fb-4f21-8c92-2c7d57f78c8c" providerId="ADAL" clId="{D98365F3-3FD0-40D5-B557-80CB254BB869}" dt="2026-02-25T12:24:23.572" v="13273" actId="1076"/>
          <ac:spMkLst>
            <pc:docMk/>
            <pc:sldMk cId="2239620363" sldId="2057"/>
            <ac:spMk id="10" creationId="{A4268DB0-E628-A0B1-A693-75D33A236D57}"/>
          </ac:spMkLst>
        </pc:spChg>
        <pc:spChg chg="mod">
          <ac:chgData name="春見 萌" userId="9afd8786-03fb-4f21-8c92-2c7d57f78c8c" providerId="ADAL" clId="{D98365F3-3FD0-40D5-B557-80CB254BB869}" dt="2026-02-25T13:14:11.560" v="14517" actId="1035"/>
          <ac:spMkLst>
            <pc:docMk/>
            <pc:sldMk cId="2239620363" sldId="2057"/>
            <ac:spMk id="11" creationId="{E84FF538-96BD-9024-30BC-C240CA1D2DBF}"/>
          </ac:spMkLst>
        </pc:spChg>
        <pc:spChg chg="mod">
          <ac:chgData name="春見 萌" userId="9afd8786-03fb-4f21-8c92-2c7d57f78c8c" providerId="ADAL" clId="{D98365F3-3FD0-40D5-B557-80CB254BB869}" dt="2026-02-25T13:14:01.935" v="14505" actId="1036"/>
          <ac:spMkLst>
            <pc:docMk/>
            <pc:sldMk cId="2239620363" sldId="2057"/>
            <ac:spMk id="12" creationId="{3C3D3B12-E1C1-9DA2-B7E5-E0A6441B6235}"/>
          </ac:spMkLst>
        </pc:spChg>
        <pc:spChg chg="mod">
          <ac:chgData name="春見 萌" userId="9afd8786-03fb-4f21-8c92-2c7d57f78c8c" providerId="ADAL" clId="{D98365F3-3FD0-40D5-B557-80CB254BB869}" dt="2026-02-25T12:25:23.546" v="13323" actId="1036"/>
          <ac:spMkLst>
            <pc:docMk/>
            <pc:sldMk cId="2239620363" sldId="2057"/>
            <ac:spMk id="13" creationId="{35487E27-5A44-691A-A313-60386AF14912}"/>
          </ac:spMkLst>
        </pc:spChg>
        <pc:spChg chg="mod">
          <ac:chgData name="春見 萌" userId="9afd8786-03fb-4f21-8c92-2c7d57f78c8c" providerId="ADAL" clId="{D98365F3-3FD0-40D5-B557-80CB254BB869}" dt="2026-02-25T13:14:06.549" v="14512" actId="1035"/>
          <ac:spMkLst>
            <pc:docMk/>
            <pc:sldMk cId="2239620363" sldId="2057"/>
            <ac:spMk id="14" creationId="{C6CF4C28-CCEE-14CD-9709-DEEA1DDCBD8E}"/>
          </ac:spMkLst>
        </pc:spChg>
        <pc:spChg chg="mod">
          <ac:chgData name="春見 萌" userId="9afd8786-03fb-4f21-8c92-2c7d57f78c8c" providerId="ADAL" clId="{D98365F3-3FD0-40D5-B557-80CB254BB869}" dt="2026-02-25T13:14:11.560" v="14517" actId="1035"/>
          <ac:spMkLst>
            <pc:docMk/>
            <pc:sldMk cId="2239620363" sldId="2057"/>
            <ac:spMk id="15" creationId="{541D7883-3418-D4B8-AD0F-072A02C6D3BE}"/>
          </ac:spMkLst>
        </pc:spChg>
        <pc:spChg chg="add mod">
          <ac:chgData name="春見 萌" userId="9afd8786-03fb-4f21-8c92-2c7d57f78c8c" providerId="ADAL" clId="{D98365F3-3FD0-40D5-B557-80CB254BB869}" dt="2026-02-26T05:33:16.336" v="14694"/>
          <ac:spMkLst>
            <pc:docMk/>
            <pc:sldMk cId="2239620363" sldId="2057"/>
            <ac:spMk id="16" creationId="{208CAAB0-4C25-73E7-3108-A10C7EA6BD9A}"/>
          </ac:spMkLst>
        </pc:spChg>
        <pc:spChg chg="mod">
          <ac:chgData name="春見 萌" userId="9afd8786-03fb-4f21-8c92-2c7d57f78c8c" providerId="ADAL" clId="{D98365F3-3FD0-40D5-B557-80CB254BB869}" dt="2026-02-25T12:26:22.889" v="13429" actId="1035"/>
          <ac:spMkLst>
            <pc:docMk/>
            <pc:sldMk cId="2239620363" sldId="2057"/>
            <ac:spMk id="17" creationId="{D828A799-1365-10E0-52BD-C9B8861D2CBA}"/>
          </ac:spMkLst>
        </pc:spChg>
        <pc:spChg chg="mod">
          <ac:chgData name="春見 萌" userId="9afd8786-03fb-4f21-8c92-2c7d57f78c8c" providerId="ADAL" clId="{D98365F3-3FD0-40D5-B557-80CB254BB869}" dt="2026-02-25T13:13:19.357" v="14478" actId="20577"/>
          <ac:spMkLst>
            <pc:docMk/>
            <pc:sldMk cId="2239620363" sldId="2057"/>
            <ac:spMk id="18" creationId="{AF48AEB5-9D2F-DEF2-59E7-C60FBAC6F430}"/>
          </ac:spMkLst>
        </pc:spChg>
        <pc:spChg chg="mod">
          <ac:chgData name="春見 萌" userId="9afd8786-03fb-4f21-8c92-2c7d57f78c8c" providerId="ADAL" clId="{D98365F3-3FD0-40D5-B557-80CB254BB869}" dt="2026-02-25T12:25:23.546" v="13323" actId="1036"/>
          <ac:spMkLst>
            <pc:docMk/>
            <pc:sldMk cId="2239620363" sldId="2057"/>
            <ac:spMk id="20" creationId="{51B49179-5927-51C3-50FC-E1BDB64CEFC8}"/>
          </ac:spMkLst>
        </pc:spChg>
        <pc:spChg chg="mod">
          <ac:chgData name="春見 萌" userId="9afd8786-03fb-4f21-8c92-2c7d57f78c8c" providerId="ADAL" clId="{D98365F3-3FD0-40D5-B557-80CB254BB869}" dt="2026-02-25T12:26:15.648" v="13417" actId="1035"/>
          <ac:spMkLst>
            <pc:docMk/>
            <pc:sldMk cId="2239620363" sldId="2057"/>
            <ac:spMk id="21" creationId="{0304B847-6E2F-10BE-EB5F-C0DC757D2098}"/>
          </ac:spMkLst>
        </pc:spChg>
        <pc:spChg chg="mod">
          <ac:chgData name="春見 萌" userId="9afd8786-03fb-4f21-8c92-2c7d57f78c8c" providerId="ADAL" clId="{D98365F3-3FD0-40D5-B557-80CB254BB869}" dt="2026-02-25T12:26:15.648" v="13417" actId="1035"/>
          <ac:spMkLst>
            <pc:docMk/>
            <pc:sldMk cId="2239620363" sldId="2057"/>
            <ac:spMk id="22" creationId="{B0BD4EA6-FAB3-A40B-0CC0-0F68CF85E9BB}"/>
          </ac:spMkLst>
        </pc:spChg>
        <pc:spChg chg="mod">
          <ac:chgData name="春見 萌" userId="9afd8786-03fb-4f21-8c92-2c7d57f78c8c" providerId="ADAL" clId="{D98365F3-3FD0-40D5-B557-80CB254BB869}" dt="2026-02-25T12:25:23.546" v="13323" actId="1036"/>
          <ac:spMkLst>
            <pc:docMk/>
            <pc:sldMk cId="2239620363" sldId="2057"/>
            <ac:spMk id="23" creationId="{58DDFD34-A0B2-AB7E-9D5B-01349584BE94}"/>
          </ac:spMkLst>
        </pc:spChg>
        <pc:spChg chg="mod">
          <ac:chgData name="春見 萌" userId="9afd8786-03fb-4f21-8c92-2c7d57f78c8c" providerId="ADAL" clId="{D98365F3-3FD0-40D5-B557-80CB254BB869}" dt="2026-02-25T12:25:23.546" v="13323" actId="1036"/>
          <ac:spMkLst>
            <pc:docMk/>
            <pc:sldMk cId="2239620363" sldId="2057"/>
            <ac:spMk id="25" creationId="{DD1B5444-02FE-9194-8394-C937597FCB8A}"/>
          </ac:spMkLst>
        </pc:spChg>
        <pc:spChg chg="del">
          <ac:chgData name="春見 萌" userId="9afd8786-03fb-4f21-8c92-2c7d57f78c8c" providerId="ADAL" clId="{D98365F3-3FD0-40D5-B557-80CB254BB869}" dt="2026-02-25T10:39:46.213" v="11131" actId="478"/>
          <ac:spMkLst>
            <pc:docMk/>
            <pc:sldMk cId="2239620363" sldId="2057"/>
            <ac:spMk id="26" creationId="{A1246380-BC97-EFC7-2942-13C210A5D1E9}"/>
          </ac:spMkLst>
        </pc:spChg>
        <pc:spChg chg="add mod">
          <ac:chgData name="春見 萌" userId="9afd8786-03fb-4f21-8c92-2c7d57f78c8c" providerId="ADAL" clId="{D98365F3-3FD0-40D5-B557-80CB254BB869}" dt="2026-02-26T05:40:34.007" v="15244" actId="1035"/>
          <ac:spMkLst>
            <pc:docMk/>
            <pc:sldMk cId="2239620363" sldId="2057"/>
            <ac:spMk id="26" creationId="{FD6255B5-D2C7-06B0-FD13-658C88B17D95}"/>
          </ac:spMkLst>
        </pc:spChg>
        <pc:spChg chg="del">
          <ac:chgData name="春見 萌" userId="9afd8786-03fb-4f21-8c92-2c7d57f78c8c" providerId="ADAL" clId="{D98365F3-3FD0-40D5-B557-80CB254BB869}" dt="2026-02-25T10:39:46.213" v="11131" actId="478"/>
          <ac:spMkLst>
            <pc:docMk/>
            <pc:sldMk cId="2239620363" sldId="2057"/>
            <ac:spMk id="27" creationId="{E1E8B68A-5042-4A77-E61E-EA24BD153991}"/>
          </ac:spMkLst>
        </pc:spChg>
        <pc:spChg chg="del">
          <ac:chgData name="春見 萌" userId="9afd8786-03fb-4f21-8c92-2c7d57f78c8c" providerId="ADAL" clId="{D98365F3-3FD0-40D5-B557-80CB254BB869}" dt="2026-02-25T10:39:46.213" v="11131" actId="478"/>
          <ac:spMkLst>
            <pc:docMk/>
            <pc:sldMk cId="2239620363" sldId="2057"/>
            <ac:spMk id="28" creationId="{5154454F-66AA-26CE-535B-AEC8861DB3C5}"/>
          </ac:spMkLst>
        </pc:spChg>
        <pc:spChg chg="del">
          <ac:chgData name="春見 萌" userId="9afd8786-03fb-4f21-8c92-2c7d57f78c8c" providerId="ADAL" clId="{D98365F3-3FD0-40D5-B557-80CB254BB869}" dt="2026-02-25T10:39:46.213" v="11131" actId="478"/>
          <ac:spMkLst>
            <pc:docMk/>
            <pc:sldMk cId="2239620363" sldId="2057"/>
            <ac:spMk id="29" creationId="{91F649C3-82EC-CC3A-631C-2565F7C42DF5}"/>
          </ac:spMkLst>
        </pc:spChg>
        <pc:spChg chg="del">
          <ac:chgData name="春見 萌" userId="9afd8786-03fb-4f21-8c92-2c7d57f78c8c" providerId="ADAL" clId="{D98365F3-3FD0-40D5-B557-80CB254BB869}" dt="2026-02-25T10:39:50.795" v="11132" actId="478"/>
          <ac:spMkLst>
            <pc:docMk/>
            <pc:sldMk cId="2239620363" sldId="2057"/>
            <ac:spMk id="30" creationId="{71077400-EEE1-236B-2DDE-1774E97D6BA5}"/>
          </ac:spMkLst>
        </pc:spChg>
        <pc:spChg chg="mod">
          <ac:chgData name="春見 萌" userId="9afd8786-03fb-4f21-8c92-2c7d57f78c8c" providerId="ADAL" clId="{D98365F3-3FD0-40D5-B557-80CB254BB869}" dt="2026-02-26T05:32:56.565" v="14692" actId="1038"/>
          <ac:spMkLst>
            <pc:docMk/>
            <pc:sldMk cId="2239620363" sldId="2057"/>
            <ac:spMk id="31" creationId="{28581C68-C6BB-D031-AAE8-C70AC45562F9}"/>
          </ac:spMkLst>
        </pc:spChg>
        <pc:spChg chg="del mod">
          <ac:chgData name="春見 萌" userId="9afd8786-03fb-4f21-8c92-2c7d57f78c8c" providerId="ADAL" clId="{D98365F3-3FD0-40D5-B557-80CB254BB869}" dt="2026-02-25T10:51:55.615" v="12212" actId="478"/>
          <ac:spMkLst>
            <pc:docMk/>
            <pc:sldMk cId="2239620363" sldId="2057"/>
            <ac:spMk id="32" creationId="{FEA52532-EA9F-D026-C91C-D5516BFD024C}"/>
          </ac:spMkLst>
        </pc:spChg>
        <pc:spChg chg="mod">
          <ac:chgData name="春見 萌" userId="9afd8786-03fb-4f21-8c92-2c7d57f78c8c" providerId="ADAL" clId="{D98365F3-3FD0-40D5-B557-80CB254BB869}" dt="2026-02-25T13:13:52.200" v="14487" actId="1036"/>
          <ac:spMkLst>
            <pc:docMk/>
            <pc:sldMk cId="2239620363" sldId="2057"/>
            <ac:spMk id="33" creationId="{10168E1C-487F-B970-747D-9A8914AB365B}"/>
          </ac:spMkLst>
        </pc:spChg>
        <pc:spChg chg="del">
          <ac:chgData name="春見 萌" userId="9afd8786-03fb-4f21-8c92-2c7d57f78c8c" providerId="ADAL" clId="{D98365F3-3FD0-40D5-B557-80CB254BB869}" dt="2026-02-25T10:39:46.213" v="11131" actId="478"/>
          <ac:spMkLst>
            <pc:docMk/>
            <pc:sldMk cId="2239620363" sldId="2057"/>
            <ac:spMk id="35" creationId="{ECC493E1-DF74-70C7-F93F-E9D6EB5753EE}"/>
          </ac:spMkLst>
        </pc:spChg>
        <pc:spChg chg="del">
          <ac:chgData name="春見 萌" userId="9afd8786-03fb-4f21-8c92-2c7d57f78c8c" providerId="ADAL" clId="{D98365F3-3FD0-40D5-B557-80CB254BB869}" dt="2026-02-25T10:39:50.795" v="11132" actId="478"/>
          <ac:spMkLst>
            <pc:docMk/>
            <pc:sldMk cId="2239620363" sldId="2057"/>
            <ac:spMk id="37" creationId="{3EF004C3-2B51-F096-F86E-5F271BBDF8E0}"/>
          </ac:spMkLst>
        </pc:spChg>
        <pc:spChg chg="del">
          <ac:chgData name="春見 萌" userId="9afd8786-03fb-4f21-8c92-2c7d57f78c8c" providerId="ADAL" clId="{D98365F3-3FD0-40D5-B557-80CB254BB869}" dt="2026-02-25T10:39:50.795" v="11132" actId="478"/>
          <ac:spMkLst>
            <pc:docMk/>
            <pc:sldMk cId="2239620363" sldId="2057"/>
            <ac:spMk id="38" creationId="{48C738EC-BDAA-956E-66E3-02B41BBC9741}"/>
          </ac:spMkLst>
        </pc:spChg>
        <pc:graphicFrameChg chg="mod modGraphic">
          <ac:chgData name="春見 萌" userId="9afd8786-03fb-4f21-8c92-2c7d57f78c8c" providerId="ADAL" clId="{D98365F3-3FD0-40D5-B557-80CB254BB869}" dt="2026-02-25T13:13:55.928" v="14495" actId="1036"/>
          <ac:graphicFrameMkLst>
            <pc:docMk/>
            <pc:sldMk cId="2239620363" sldId="2057"/>
            <ac:graphicFrameMk id="34" creationId="{BC8419AD-33A0-F0D6-70DC-615FC6019917}"/>
          </ac:graphicFrameMkLst>
        </pc:graphicFrameChg>
        <pc:picChg chg="mod">
          <ac:chgData name="春見 萌" userId="9afd8786-03fb-4f21-8c92-2c7d57f78c8c" providerId="ADAL" clId="{D98365F3-3FD0-40D5-B557-80CB254BB869}" dt="2026-02-25T12:25:23.546" v="13323" actId="1036"/>
          <ac:picMkLst>
            <pc:docMk/>
            <pc:sldMk cId="2239620363" sldId="2057"/>
            <ac:picMk id="8" creationId="{17DF07AD-27C8-88FD-FFDE-FB9AF3B172E7}"/>
          </ac:picMkLst>
        </pc:picChg>
        <pc:picChg chg="mod">
          <ac:chgData name="春見 萌" userId="9afd8786-03fb-4f21-8c92-2c7d57f78c8c" providerId="ADAL" clId="{D98365F3-3FD0-40D5-B557-80CB254BB869}" dt="2026-02-25T12:26:15.648" v="13417" actId="1035"/>
          <ac:picMkLst>
            <pc:docMk/>
            <pc:sldMk cId="2239620363" sldId="2057"/>
            <ac:picMk id="36" creationId="{23464EA8-C8FD-ADE7-8F41-BE9C652DD0B4}"/>
          </ac:picMkLst>
        </pc:picChg>
        <pc:cxnChg chg="mod">
          <ac:chgData name="春見 萌" userId="9afd8786-03fb-4f21-8c92-2c7d57f78c8c" providerId="ADAL" clId="{D98365F3-3FD0-40D5-B557-80CB254BB869}" dt="2026-02-25T12:25:23.546" v="13323" actId="1036"/>
          <ac:cxnSpMkLst>
            <pc:docMk/>
            <pc:sldMk cId="2239620363" sldId="2057"/>
            <ac:cxnSpMk id="24" creationId="{9CB83740-A6C2-A06A-9120-29610F712D7C}"/>
          </ac:cxnSpMkLst>
        </pc:cxnChg>
      </pc:sldChg>
      <pc:sldChg chg="addSp delSp modSp mod ord modShow">
        <pc:chgData name="春見 萌" userId="9afd8786-03fb-4f21-8c92-2c7d57f78c8c" providerId="ADAL" clId="{D98365F3-3FD0-40D5-B557-80CB254BB869}" dt="2026-02-26T06:01:54.167" v="15288" actId="20577"/>
        <pc:sldMkLst>
          <pc:docMk/>
          <pc:sldMk cId="3718532675" sldId="2058"/>
        </pc:sldMkLst>
        <pc:spChg chg="add mod">
          <ac:chgData name="春見 萌" userId="9afd8786-03fb-4f21-8c92-2c7d57f78c8c" providerId="ADAL" clId="{D98365F3-3FD0-40D5-B557-80CB254BB869}" dt="2026-02-26T05:33:22.280" v="14696"/>
          <ac:spMkLst>
            <pc:docMk/>
            <pc:sldMk cId="3718532675" sldId="2058"/>
            <ac:spMk id="2" creationId="{2C3CC599-A832-DC59-C14C-8A976E38FEED}"/>
          </ac:spMkLst>
        </pc:spChg>
        <pc:spChg chg="del">
          <ac:chgData name="春見 萌" userId="9afd8786-03fb-4f21-8c92-2c7d57f78c8c" providerId="ADAL" clId="{D98365F3-3FD0-40D5-B557-80CB254BB869}" dt="2026-02-25T10:25:42.394" v="10523" actId="478"/>
          <ac:spMkLst>
            <pc:docMk/>
            <pc:sldMk cId="3718532675" sldId="2058"/>
            <ac:spMk id="2" creationId="{BC324CA9-1F39-8A64-74BB-2A5FD5DB9630}"/>
          </ac:spMkLst>
        </pc:spChg>
        <pc:spChg chg="mod">
          <ac:chgData name="春見 萌" userId="9afd8786-03fb-4f21-8c92-2c7d57f78c8c" providerId="ADAL" clId="{D98365F3-3FD0-40D5-B557-80CB254BB869}" dt="2026-02-26T06:01:54.167" v="15288" actId="20577"/>
          <ac:spMkLst>
            <pc:docMk/>
            <pc:sldMk cId="3718532675" sldId="2058"/>
            <ac:spMk id="3" creationId="{DC073DC6-F8E7-50B7-95C0-725E1CFA41E0}"/>
          </ac:spMkLst>
        </pc:spChg>
        <pc:spChg chg="add mod">
          <ac:chgData name="春見 萌" userId="9afd8786-03fb-4f21-8c92-2c7d57f78c8c" providerId="ADAL" clId="{D98365F3-3FD0-40D5-B557-80CB254BB869}" dt="2026-02-26T05:33:22.280" v="14696"/>
          <ac:spMkLst>
            <pc:docMk/>
            <pc:sldMk cId="3718532675" sldId="2058"/>
            <ac:spMk id="5" creationId="{D80B7AF5-4C8D-051D-1D97-BA15E414BC4A}"/>
          </ac:spMkLst>
        </pc:spChg>
        <pc:spChg chg="mod">
          <ac:chgData name="春見 萌" userId="9afd8786-03fb-4f21-8c92-2c7d57f78c8c" providerId="ADAL" clId="{D98365F3-3FD0-40D5-B557-80CB254BB869}" dt="2026-02-26T05:33:32.841" v="14721" actId="1036"/>
          <ac:spMkLst>
            <pc:docMk/>
            <pc:sldMk cId="3718532675" sldId="2058"/>
            <ac:spMk id="8" creationId="{4104ED00-A2B8-6CC4-0A40-5C67D1EC3ACF}"/>
          </ac:spMkLst>
        </pc:spChg>
        <pc:spChg chg="del">
          <ac:chgData name="春見 萌" userId="9afd8786-03fb-4f21-8c92-2c7d57f78c8c" providerId="ADAL" clId="{D98365F3-3FD0-40D5-B557-80CB254BB869}" dt="2026-02-26T05:33:24.875" v="14697" actId="478"/>
          <ac:spMkLst>
            <pc:docMk/>
            <pc:sldMk cId="3718532675" sldId="2058"/>
            <ac:spMk id="12" creationId="{9E19274E-316F-8A38-12D1-36B149B6A426}"/>
          </ac:spMkLst>
        </pc:spChg>
        <pc:spChg chg="mod">
          <ac:chgData name="春見 萌" userId="9afd8786-03fb-4f21-8c92-2c7d57f78c8c" providerId="ADAL" clId="{D98365F3-3FD0-40D5-B557-80CB254BB869}" dt="2026-02-26T05:33:32.841" v="14721" actId="1036"/>
          <ac:spMkLst>
            <pc:docMk/>
            <pc:sldMk cId="3718532675" sldId="2058"/>
            <ac:spMk id="14" creationId="{29756C3E-AE58-7856-BC7D-C1B20A627AC5}"/>
          </ac:spMkLst>
        </pc:spChg>
        <pc:spChg chg="del">
          <ac:chgData name="春見 萌" userId="9afd8786-03fb-4f21-8c92-2c7d57f78c8c" providerId="ADAL" clId="{D98365F3-3FD0-40D5-B557-80CB254BB869}" dt="2026-02-26T05:33:21.888" v="14695" actId="478"/>
          <ac:spMkLst>
            <pc:docMk/>
            <pc:sldMk cId="3718532675" sldId="2058"/>
            <ac:spMk id="15" creationId="{BA5F1B8E-D281-EBAB-1025-28FF68BF6CC3}"/>
          </ac:spMkLst>
        </pc:spChg>
        <pc:spChg chg="mod">
          <ac:chgData name="春見 萌" userId="9afd8786-03fb-4f21-8c92-2c7d57f78c8c" providerId="ADAL" clId="{D98365F3-3FD0-40D5-B557-80CB254BB869}" dt="2026-02-26T05:33:32.841" v="14721" actId="1036"/>
          <ac:spMkLst>
            <pc:docMk/>
            <pc:sldMk cId="3718532675" sldId="2058"/>
            <ac:spMk id="19" creationId="{F8F799CD-DBB7-E69D-024F-9430B0946F68}"/>
          </ac:spMkLst>
        </pc:spChg>
        <pc:spChg chg="add mod">
          <ac:chgData name="春見 萌" userId="9afd8786-03fb-4f21-8c92-2c7d57f78c8c" providerId="ADAL" clId="{D98365F3-3FD0-40D5-B557-80CB254BB869}" dt="2026-02-26T05:33:32.841" v="14721" actId="1036"/>
          <ac:spMkLst>
            <pc:docMk/>
            <pc:sldMk cId="3718532675" sldId="2058"/>
            <ac:spMk id="25" creationId="{43CA4C81-78E4-CED7-24E7-24F5814A6931}"/>
          </ac:spMkLst>
        </pc:spChg>
        <pc:spChg chg="mod">
          <ac:chgData name="春見 萌" userId="9afd8786-03fb-4f21-8c92-2c7d57f78c8c" providerId="ADAL" clId="{D98365F3-3FD0-40D5-B557-80CB254BB869}" dt="2026-02-26T05:33:32.841" v="14721" actId="1036"/>
          <ac:spMkLst>
            <pc:docMk/>
            <pc:sldMk cId="3718532675" sldId="2058"/>
            <ac:spMk id="28" creationId="{477DAA97-A52A-BCA6-2E4F-370DBC99AE61}"/>
          </ac:spMkLst>
        </pc:spChg>
        <pc:spChg chg="mod">
          <ac:chgData name="春見 萌" userId="9afd8786-03fb-4f21-8c92-2c7d57f78c8c" providerId="ADAL" clId="{D98365F3-3FD0-40D5-B557-80CB254BB869}" dt="2026-02-24T09:49:02.143" v="2473" actId="1038"/>
          <ac:spMkLst>
            <pc:docMk/>
            <pc:sldMk cId="3718532675" sldId="2058"/>
            <ac:spMk id="30" creationId="{56CDCCC1-E9A4-E11D-C17F-6AB25BA96136}"/>
          </ac:spMkLst>
        </pc:spChg>
        <pc:spChg chg="mod">
          <ac:chgData name="春見 萌" userId="9afd8786-03fb-4f21-8c92-2c7d57f78c8c" providerId="ADAL" clId="{D98365F3-3FD0-40D5-B557-80CB254BB869}" dt="2026-02-26T05:33:32.841" v="14721" actId="1036"/>
          <ac:spMkLst>
            <pc:docMk/>
            <pc:sldMk cId="3718532675" sldId="2058"/>
            <ac:spMk id="31" creationId="{D6F0BBDE-46F9-9DAE-59E0-A353C00D7113}"/>
          </ac:spMkLst>
        </pc:spChg>
        <pc:spChg chg="mod">
          <ac:chgData name="春見 萌" userId="9afd8786-03fb-4f21-8c92-2c7d57f78c8c" providerId="ADAL" clId="{D98365F3-3FD0-40D5-B557-80CB254BB869}" dt="2026-02-25T12:52:23.185" v="13777" actId="20577"/>
          <ac:spMkLst>
            <pc:docMk/>
            <pc:sldMk cId="3718532675" sldId="2058"/>
            <ac:spMk id="32" creationId="{95FC5E1C-20C8-51F9-007B-81FAAA4998EB}"/>
          </ac:spMkLst>
        </pc:spChg>
        <pc:spChg chg="mod">
          <ac:chgData name="春見 萌" userId="9afd8786-03fb-4f21-8c92-2c7d57f78c8c" providerId="ADAL" clId="{D98365F3-3FD0-40D5-B557-80CB254BB869}" dt="2026-02-24T09:48:29.216" v="2376" actId="14100"/>
          <ac:spMkLst>
            <pc:docMk/>
            <pc:sldMk cId="3718532675" sldId="2058"/>
            <ac:spMk id="33" creationId="{A8D1FED5-3273-57A4-457E-73B65A3A8D92}"/>
          </ac:spMkLst>
        </pc:spChg>
        <pc:spChg chg="del mod">
          <ac:chgData name="春見 萌" userId="9afd8786-03fb-4f21-8c92-2c7d57f78c8c" providerId="ADAL" clId="{D98365F3-3FD0-40D5-B557-80CB254BB869}" dt="2026-02-25T10:25:39.574" v="10522" actId="478"/>
          <ac:spMkLst>
            <pc:docMk/>
            <pc:sldMk cId="3718532675" sldId="2058"/>
            <ac:spMk id="38" creationId="{420711E6-9BEB-0C64-022D-6EAD4D49D271}"/>
          </ac:spMkLst>
        </pc:spChg>
        <pc:spChg chg="mod">
          <ac:chgData name="春見 萌" userId="9afd8786-03fb-4f21-8c92-2c7d57f78c8c" providerId="ADAL" clId="{D98365F3-3FD0-40D5-B557-80CB254BB869}" dt="2026-02-26T05:33:32.841" v="14721" actId="1036"/>
          <ac:spMkLst>
            <pc:docMk/>
            <pc:sldMk cId="3718532675" sldId="2058"/>
            <ac:spMk id="40" creationId="{7D2F146B-DA75-5A77-16D1-D2EB03CDA520}"/>
          </ac:spMkLst>
        </pc:spChg>
        <pc:spChg chg="mod">
          <ac:chgData name="春見 萌" userId="9afd8786-03fb-4f21-8c92-2c7d57f78c8c" providerId="ADAL" clId="{D98365F3-3FD0-40D5-B557-80CB254BB869}" dt="2026-02-24T09:59:40.222" v="2605" actId="1036"/>
          <ac:spMkLst>
            <pc:docMk/>
            <pc:sldMk cId="3718532675" sldId="2058"/>
            <ac:spMk id="45" creationId="{2A9445F8-CCB8-BF85-DA24-00AEEC1D8250}"/>
          </ac:spMkLst>
        </pc:spChg>
        <pc:spChg chg="add mod">
          <ac:chgData name="春見 萌" userId="9afd8786-03fb-4f21-8c92-2c7d57f78c8c" providerId="ADAL" clId="{D98365F3-3FD0-40D5-B557-80CB254BB869}" dt="2026-02-26T05:33:32.841" v="14721" actId="1036"/>
          <ac:spMkLst>
            <pc:docMk/>
            <pc:sldMk cId="3718532675" sldId="2058"/>
            <ac:spMk id="50" creationId="{B54ED9A9-4482-A82F-184A-050C9CF056C6}"/>
          </ac:spMkLst>
        </pc:spChg>
        <pc:spChg chg="add del mod">
          <ac:chgData name="春見 萌" userId="9afd8786-03fb-4f21-8c92-2c7d57f78c8c" providerId="ADAL" clId="{D98365F3-3FD0-40D5-B557-80CB254BB869}" dt="2026-02-26T05:33:32.841" v="14721" actId="1036"/>
          <ac:spMkLst>
            <pc:docMk/>
            <pc:sldMk cId="3718532675" sldId="2058"/>
            <ac:spMk id="56" creationId="{EE4114F8-4DAA-3821-9AAA-2D6C5FA7DB41}"/>
          </ac:spMkLst>
        </pc:spChg>
        <pc:cxnChg chg="del">
          <ac:chgData name="春見 萌" userId="9afd8786-03fb-4f21-8c92-2c7d57f78c8c" providerId="ADAL" clId="{D98365F3-3FD0-40D5-B557-80CB254BB869}" dt="2026-02-26T05:33:27.834" v="14698" actId="478"/>
          <ac:cxnSpMkLst>
            <pc:docMk/>
            <pc:sldMk cId="3718532675" sldId="2058"/>
            <ac:cxnSpMk id="13" creationId="{BD807D44-DBBA-1AEC-2A11-E38245EC2B40}"/>
          </ac:cxnSpMkLst>
        </pc:cxnChg>
        <pc:cxnChg chg="mod">
          <ac:chgData name="春見 萌" userId="9afd8786-03fb-4f21-8c92-2c7d57f78c8c" providerId="ADAL" clId="{D98365F3-3FD0-40D5-B557-80CB254BB869}" dt="2026-02-24T10:00:40.737" v="2631" actId="14100"/>
          <ac:cxnSpMkLst>
            <pc:docMk/>
            <pc:sldMk cId="3718532675" sldId="2058"/>
            <ac:cxnSpMk id="16" creationId="{85F0527F-DA06-709D-4338-A0B2420E6D9F}"/>
          </ac:cxnSpMkLst>
        </pc:cxnChg>
        <pc:cxnChg chg="add mod">
          <ac:chgData name="春見 萌" userId="9afd8786-03fb-4f21-8c92-2c7d57f78c8c" providerId="ADAL" clId="{D98365F3-3FD0-40D5-B557-80CB254BB869}" dt="2026-02-24T09:52:30.795" v="2519" actId="1037"/>
          <ac:cxnSpMkLst>
            <pc:docMk/>
            <pc:sldMk cId="3718532675" sldId="2058"/>
            <ac:cxnSpMk id="24" creationId="{03318602-0C96-93CC-3212-A28276E3D4BD}"/>
          </ac:cxnSpMkLst>
        </pc:cxnChg>
        <pc:cxnChg chg="add mod">
          <ac:chgData name="春見 萌" userId="9afd8786-03fb-4f21-8c92-2c7d57f78c8c" providerId="ADAL" clId="{D98365F3-3FD0-40D5-B557-80CB254BB869}" dt="2026-02-24T10:06:31.559" v="2652" actId="14100"/>
          <ac:cxnSpMkLst>
            <pc:docMk/>
            <pc:sldMk cId="3718532675" sldId="2058"/>
            <ac:cxnSpMk id="27" creationId="{D82F9666-2321-0E2A-B7FB-85FB85244CCA}"/>
          </ac:cxnSpMkLst>
        </pc:cxnChg>
        <pc:cxnChg chg="mod">
          <ac:chgData name="春見 萌" userId="9afd8786-03fb-4f21-8c92-2c7d57f78c8c" providerId="ADAL" clId="{D98365F3-3FD0-40D5-B557-80CB254BB869}" dt="2026-02-24T09:51:15.768" v="2491" actId="1076"/>
          <ac:cxnSpMkLst>
            <pc:docMk/>
            <pc:sldMk cId="3718532675" sldId="2058"/>
            <ac:cxnSpMk id="34" creationId="{392FC4F3-6FFB-359B-CA13-75CBBBFF33EA}"/>
          </ac:cxnSpMkLst>
        </pc:cxnChg>
        <pc:cxnChg chg="add mod">
          <ac:chgData name="春見 萌" userId="9afd8786-03fb-4f21-8c92-2c7d57f78c8c" providerId="ADAL" clId="{D98365F3-3FD0-40D5-B557-80CB254BB869}" dt="2026-02-24T09:58:54.905" v="2588" actId="14100"/>
          <ac:cxnSpMkLst>
            <pc:docMk/>
            <pc:sldMk cId="3718532675" sldId="2058"/>
            <ac:cxnSpMk id="47" creationId="{F9DB3FDE-B1D6-5484-CACD-950595621854}"/>
          </ac:cxnSpMkLst>
        </pc:cxnChg>
      </pc:sldChg>
      <pc:sldChg chg="addSp modSp add del mod ord modShow">
        <pc:chgData name="春見 萌" userId="9afd8786-03fb-4f21-8c92-2c7d57f78c8c" providerId="ADAL" clId="{D98365F3-3FD0-40D5-B557-80CB254BB869}" dt="2026-02-25T13:15:08.144" v="14524" actId="47"/>
        <pc:sldMkLst>
          <pc:docMk/>
          <pc:sldMk cId="344645371" sldId="2059"/>
        </pc:sldMkLst>
        <pc:spChg chg="add mod">
          <ac:chgData name="春見 萌" userId="9afd8786-03fb-4f21-8c92-2c7d57f78c8c" providerId="ADAL" clId="{D98365F3-3FD0-40D5-B557-80CB254BB869}" dt="2026-02-25T10:24:57.262" v="10490" actId="1076"/>
          <ac:spMkLst>
            <pc:docMk/>
            <pc:sldMk cId="344645371" sldId="2059"/>
            <ac:spMk id="5" creationId="{7282F987-64E3-C1AC-5FD9-B4C38EAA2E9E}"/>
          </ac:spMkLst>
        </pc:spChg>
        <pc:spChg chg="mod">
          <ac:chgData name="春見 萌" userId="9afd8786-03fb-4f21-8c92-2c7d57f78c8c" providerId="ADAL" clId="{D98365F3-3FD0-40D5-B557-80CB254BB869}" dt="2026-02-25T10:24:28.379" v="10489" actId="403"/>
          <ac:spMkLst>
            <pc:docMk/>
            <pc:sldMk cId="344645371" sldId="2059"/>
            <ac:spMk id="19" creationId="{F8F799CD-DBB7-E69D-024F-9430B0946F68}"/>
          </ac:spMkLst>
        </pc:spChg>
      </pc:sldChg>
      <pc:sldChg chg="add del mod modShow">
        <pc:chgData name="春見 萌" userId="9afd8786-03fb-4f21-8c92-2c7d57f78c8c" providerId="ADAL" clId="{D98365F3-3FD0-40D5-B557-80CB254BB869}" dt="2026-02-25T04:11:50.914" v="9321" actId="47"/>
        <pc:sldMkLst>
          <pc:docMk/>
          <pc:sldMk cId="2817374397" sldId="2060"/>
        </pc:sldMkLst>
      </pc:sldChg>
      <pc:sldChg chg="addSp delSp modSp add mod">
        <pc:chgData name="春見 萌" userId="9afd8786-03fb-4f21-8c92-2c7d57f78c8c" providerId="ADAL" clId="{D98365F3-3FD0-40D5-B557-80CB254BB869}" dt="2026-02-26T05:33:56.379" v="14724" actId="404"/>
        <pc:sldMkLst>
          <pc:docMk/>
          <pc:sldMk cId="3120199079" sldId="2061"/>
        </pc:sldMkLst>
        <pc:spChg chg="add mod">
          <ac:chgData name="春見 萌" userId="9afd8786-03fb-4f21-8c92-2c7d57f78c8c" providerId="ADAL" clId="{D98365F3-3FD0-40D5-B557-80CB254BB869}" dt="2026-02-26T05:33:43.822" v="14723"/>
          <ac:spMkLst>
            <pc:docMk/>
            <pc:sldMk cId="3120199079" sldId="2061"/>
            <ac:spMk id="2" creationId="{1E3F562B-1C5D-F960-942F-5A8ECA407CF2}"/>
          </ac:spMkLst>
        </pc:spChg>
        <pc:spChg chg="del">
          <ac:chgData name="春見 萌" userId="9afd8786-03fb-4f21-8c92-2c7d57f78c8c" providerId="ADAL" clId="{D98365F3-3FD0-40D5-B557-80CB254BB869}" dt="2026-02-25T04:54:01.593" v="10405" actId="478"/>
          <ac:spMkLst>
            <pc:docMk/>
            <pc:sldMk cId="3120199079" sldId="2061"/>
            <ac:spMk id="2" creationId="{61140958-CF84-65D3-7487-62979C105614}"/>
          </ac:spMkLst>
        </pc:spChg>
        <pc:spChg chg="add mod">
          <ac:chgData name="春見 萌" userId="9afd8786-03fb-4f21-8c92-2c7d57f78c8c" providerId="ADAL" clId="{D98365F3-3FD0-40D5-B557-80CB254BB869}" dt="2026-02-26T05:33:43.822" v="14723"/>
          <ac:spMkLst>
            <pc:docMk/>
            <pc:sldMk cId="3120199079" sldId="2061"/>
            <ac:spMk id="3" creationId="{4D019DB4-E93A-967D-3DEA-9CF5B0B07844}"/>
          </ac:spMkLst>
        </pc:spChg>
        <pc:spChg chg="mod">
          <ac:chgData name="春見 萌" userId="9afd8786-03fb-4f21-8c92-2c7d57f78c8c" providerId="ADAL" clId="{D98365F3-3FD0-40D5-B557-80CB254BB869}" dt="2026-02-25T04:55:32.143" v="10434" actId="1038"/>
          <ac:spMkLst>
            <pc:docMk/>
            <pc:sldMk cId="3120199079" sldId="2061"/>
            <ac:spMk id="8" creationId="{C53AF15B-3A0D-2413-31CB-93467C55C358}"/>
          </ac:spMkLst>
        </pc:spChg>
        <pc:spChg chg="mod">
          <ac:chgData name="春見 萌" userId="9afd8786-03fb-4f21-8c92-2c7d57f78c8c" providerId="ADAL" clId="{D98365F3-3FD0-40D5-B557-80CB254BB869}" dt="2026-02-26T05:33:56.379" v="14724" actId="404"/>
          <ac:spMkLst>
            <pc:docMk/>
            <pc:sldMk cId="3120199079" sldId="2061"/>
            <ac:spMk id="11" creationId="{4EC7CF61-7A50-413F-B0DA-7432761DB41B}"/>
          </ac:spMkLst>
        </pc:spChg>
        <pc:spChg chg="del mod">
          <ac:chgData name="春見 萌" userId="9afd8786-03fb-4f21-8c92-2c7d57f78c8c" providerId="ADAL" clId="{D98365F3-3FD0-40D5-B557-80CB254BB869}" dt="2026-02-26T05:33:42.939" v="14722" actId="478"/>
          <ac:spMkLst>
            <pc:docMk/>
            <pc:sldMk cId="3120199079" sldId="2061"/>
            <ac:spMk id="12" creationId="{180422B2-49FD-881A-3348-5E137D53FBAA}"/>
          </ac:spMkLst>
        </pc:spChg>
        <pc:spChg chg="mod">
          <ac:chgData name="春見 萌" userId="9afd8786-03fb-4f21-8c92-2c7d57f78c8c" providerId="ADAL" clId="{D98365F3-3FD0-40D5-B557-80CB254BB869}" dt="2026-02-25T01:47:05.828" v="7066"/>
          <ac:spMkLst>
            <pc:docMk/>
            <pc:sldMk cId="3120199079" sldId="2061"/>
            <ac:spMk id="14" creationId="{14FB377B-C5BD-2EA3-F367-37500F389771}"/>
          </ac:spMkLst>
        </pc:spChg>
        <pc:spChg chg="del mod">
          <ac:chgData name="春見 萌" userId="9afd8786-03fb-4f21-8c92-2c7d57f78c8c" providerId="ADAL" clId="{D98365F3-3FD0-40D5-B557-80CB254BB869}" dt="2026-02-26T05:33:42.939" v="14722" actId="478"/>
          <ac:spMkLst>
            <pc:docMk/>
            <pc:sldMk cId="3120199079" sldId="2061"/>
            <ac:spMk id="15" creationId="{BD479690-90C1-7856-E04E-16734B170C2D}"/>
          </ac:spMkLst>
        </pc:spChg>
        <pc:spChg chg="mod ord">
          <ac:chgData name="春見 萌" userId="9afd8786-03fb-4f21-8c92-2c7d57f78c8c" providerId="ADAL" clId="{D98365F3-3FD0-40D5-B557-80CB254BB869}" dt="2026-02-25T01:47:09.404" v="7071"/>
          <ac:spMkLst>
            <pc:docMk/>
            <pc:sldMk cId="3120199079" sldId="2061"/>
            <ac:spMk id="19" creationId="{01F7BDBF-C43E-15BB-C6AD-75878C5DC24D}"/>
          </ac:spMkLst>
        </pc:spChg>
        <pc:spChg chg="mod">
          <ac:chgData name="春見 萌" userId="9afd8786-03fb-4f21-8c92-2c7d57f78c8c" providerId="ADAL" clId="{D98365F3-3FD0-40D5-B557-80CB254BB869}" dt="2026-02-25T01:44:54.486" v="7053" actId="1076"/>
          <ac:spMkLst>
            <pc:docMk/>
            <pc:sldMk cId="3120199079" sldId="2061"/>
            <ac:spMk id="25" creationId="{9119162D-5725-3950-2AE4-658B9FBC56EC}"/>
          </ac:spMkLst>
        </pc:spChg>
        <pc:spChg chg="mod ord">
          <ac:chgData name="春見 萌" userId="9afd8786-03fb-4f21-8c92-2c7d57f78c8c" providerId="ADAL" clId="{D98365F3-3FD0-40D5-B557-80CB254BB869}" dt="2026-02-25T01:42:34.721" v="7018" actId="1038"/>
          <ac:spMkLst>
            <pc:docMk/>
            <pc:sldMk cId="3120199079" sldId="2061"/>
            <ac:spMk id="31" creationId="{7F842872-96A2-FE99-EE43-7046B15F7EBF}"/>
          </ac:spMkLst>
        </pc:spChg>
        <pc:spChg chg="mod ord">
          <ac:chgData name="春見 萌" userId="9afd8786-03fb-4f21-8c92-2c7d57f78c8c" providerId="ADAL" clId="{D98365F3-3FD0-40D5-B557-80CB254BB869}" dt="2026-02-25T02:33:05.008" v="7095" actId="404"/>
          <ac:spMkLst>
            <pc:docMk/>
            <pc:sldMk cId="3120199079" sldId="2061"/>
            <ac:spMk id="37" creationId="{F6A01C45-D827-1F9F-2534-B4752DDBCD28}"/>
          </ac:spMkLst>
        </pc:spChg>
        <pc:spChg chg="del mod">
          <ac:chgData name="春見 萌" userId="9afd8786-03fb-4f21-8c92-2c7d57f78c8c" providerId="ADAL" clId="{D98365F3-3FD0-40D5-B557-80CB254BB869}" dt="2026-02-25T02:33:19.213" v="7096" actId="478"/>
          <ac:spMkLst>
            <pc:docMk/>
            <pc:sldMk cId="3120199079" sldId="2061"/>
            <ac:spMk id="45" creationId="{3111D509-D520-715C-D430-AFD81ED59483}"/>
          </ac:spMkLst>
        </pc:spChg>
        <pc:spChg chg="add mod">
          <ac:chgData name="春見 萌" userId="9afd8786-03fb-4f21-8c92-2c7d57f78c8c" providerId="ADAL" clId="{D98365F3-3FD0-40D5-B557-80CB254BB869}" dt="2026-02-25T01:44:59.920" v="7054" actId="1076"/>
          <ac:spMkLst>
            <pc:docMk/>
            <pc:sldMk cId="3120199079" sldId="2061"/>
            <ac:spMk id="79" creationId="{6352006F-F6B0-A4B6-2BB0-F54C6F3234A8}"/>
          </ac:spMkLst>
        </pc:spChg>
        <pc:spChg chg="add mod">
          <ac:chgData name="春見 萌" userId="9afd8786-03fb-4f21-8c92-2c7d57f78c8c" providerId="ADAL" clId="{D98365F3-3FD0-40D5-B557-80CB254BB869}" dt="2026-02-25T01:47:13.578" v="7076"/>
          <ac:spMkLst>
            <pc:docMk/>
            <pc:sldMk cId="3120199079" sldId="2061"/>
            <ac:spMk id="80" creationId="{2A6CF5CD-BBCD-F4A6-8810-EF0000A65D49}"/>
          </ac:spMkLst>
        </pc:spChg>
        <pc:spChg chg="add mod">
          <ac:chgData name="春見 萌" userId="9afd8786-03fb-4f21-8c92-2c7d57f78c8c" providerId="ADAL" clId="{D98365F3-3FD0-40D5-B557-80CB254BB869}" dt="2026-02-24T17:58:26.713" v="6808" actId="1036"/>
          <ac:spMkLst>
            <pc:docMk/>
            <pc:sldMk cId="3120199079" sldId="2061"/>
            <ac:spMk id="87" creationId="{98867D0E-CC7B-6DFF-403F-4BDC45D54722}"/>
          </ac:spMkLst>
        </pc:spChg>
        <pc:spChg chg="add mod">
          <ac:chgData name="春見 萌" userId="9afd8786-03fb-4f21-8c92-2c7d57f78c8c" providerId="ADAL" clId="{D98365F3-3FD0-40D5-B557-80CB254BB869}" dt="2026-02-24T17:58:26.713" v="6808" actId="1036"/>
          <ac:spMkLst>
            <pc:docMk/>
            <pc:sldMk cId="3120199079" sldId="2061"/>
            <ac:spMk id="102" creationId="{0531BB2B-9361-379E-9788-DD5619099052}"/>
          </ac:spMkLst>
        </pc:spChg>
        <pc:spChg chg="add mod">
          <ac:chgData name="春見 萌" userId="9afd8786-03fb-4f21-8c92-2c7d57f78c8c" providerId="ADAL" clId="{D98365F3-3FD0-40D5-B557-80CB254BB869}" dt="2026-02-25T01:44:48.760" v="7052" actId="1076"/>
          <ac:spMkLst>
            <pc:docMk/>
            <pc:sldMk cId="3120199079" sldId="2061"/>
            <ac:spMk id="103" creationId="{CDEE2EB7-43D8-BCBE-AA8D-B3B736C1636A}"/>
          </ac:spMkLst>
        </pc:spChg>
        <pc:spChg chg="add mod">
          <ac:chgData name="春見 萌" userId="9afd8786-03fb-4f21-8c92-2c7d57f78c8c" providerId="ADAL" clId="{D98365F3-3FD0-40D5-B557-80CB254BB869}" dt="2026-02-25T01:47:01.596" v="7061"/>
          <ac:spMkLst>
            <pc:docMk/>
            <pc:sldMk cId="3120199079" sldId="2061"/>
            <ac:spMk id="112" creationId="{71F7D96A-9EAF-CEB6-78E9-B73919FE83EE}"/>
          </ac:spMkLst>
        </pc:spChg>
        <pc:spChg chg="add mod">
          <ac:chgData name="春見 萌" userId="9afd8786-03fb-4f21-8c92-2c7d57f78c8c" providerId="ADAL" clId="{D98365F3-3FD0-40D5-B557-80CB254BB869}" dt="2026-02-25T01:45:03.963" v="7055" actId="1076"/>
          <ac:spMkLst>
            <pc:docMk/>
            <pc:sldMk cId="3120199079" sldId="2061"/>
            <ac:spMk id="117" creationId="{617F6BAB-DD3D-FCC1-DB7C-36BA8A380600}"/>
          </ac:spMkLst>
        </pc:spChg>
        <pc:cxnChg chg="del">
          <ac:chgData name="春見 萌" userId="9afd8786-03fb-4f21-8c92-2c7d57f78c8c" providerId="ADAL" clId="{D98365F3-3FD0-40D5-B557-80CB254BB869}" dt="2026-02-25T04:54:19.575" v="10406" actId="478"/>
          <ac:cxnSpMkLst>
            <pc:docMk/>
            <pc:sldMk cId="3120199079" sldId="2061"/>
            <ac:cxnSpMk id="13" creationId="{7A1F5229-2A7C-20B3-59DE-DDC913BDF18F}"/>
          </ac:cxnSpMkLst>
        </pc:cxnChg>
        <pc:cxnChg chg="add mod">
          <ac:chgData name="春見 萌" userId="9afd8786-03fb-4f21-8c92-2c7d57f78c8c" providerId="ADAL" clId="{D98365F3-3FD0-40D5-B557-80CB254BB869}" dt="2026-02-25T01:43:14.948" v="7026" actId="688"/>
          <ac:cxnSpMkLst>
            <pc:docMk/>
            <pc:sldMk cId="3120199079" sldId="2061"/>
            <ac:cxnSpMk id="16" creationId="{7D1214E0-00E9-74BB-B562-3532110AF3D7}"/>
          </ac:cxnSpMkLst>
        </pc:cxnChg>
        <pc:cxnChg chg="add mod">
          <ac:chgData name="春見 萌" userId="9afd8786-03fb-4f21-8c92-2c7d57f78c8c" providerId="ADAL" clId="{D98365F3-3FD0-40D5-B557-80CB254BB869}" dt="2026-02-24T15:41:42.520" v="3557" actId="1076"/>
          <ac:cxnSpMkLst>
            <pc:docMk/>
            <pc:sldMk cId="3120199079" sldId="2061"/>
            <ac:cxnSpMk id="21" creationId="{46CADCF6-7978-130B-8B1E-5DBF305CFE05}"/>
          </ac:cxnSpMkLst>
        </pc:cxnChg>
        <pc:cxnChg chg="add mod">
          <ac:chgData name="春見 萌" userId="9afd8786-03fb-4f21-8c92-2c7d57f78c8c" providerId="ADAL" clId="{D98365F3-3FD0-40D5-B557-80CB254BB869}" dt="2026-02-25T01:44:38.081" v="7050" actId="14100"/>
          <ac:cxnSpMkLst>
            <pc:docMk/>
            <pc:sldMk cId="3120199079" sldId="2061"/>
            <ac:cxnSpMk id="29" creationId="{758FEB25-882A-1C02-EB3B-7A9AA727DF87}"/>
          </ac:cxnSpMkLst>
        </pc:cxnChg>
        <pc:cxnChg chg="mod">
          <ac:chgData name="春見 萌" userId="9afd8786-03fb-4f21-8c92-2c7d57f78c8c" providerId="ADAL" clId="{D98365F3-3FD0-40D5-B557-80CB254BB869}" dt="2026-02-24T15:41:56.613" v="3561" actId="1076"/>
          <ac:cxnSpMkLst>
            <pc:docMk/>
            <pc:sldMk cId="3120199079" sldId="2061"/>
            <ac:cxnSpMk id="39" creationId="{7AC6831F-D7E6-3E14-107D-93A59BA496CA}"/>
          </ac:cxnSpMkLst>
        </pc:cxnChg>
        <pc:cxnChg chg="add mod">
          <ac:chgData name="春見 萌" userId="9afd8786-03fb-4f21-8c92-2c7d57f78c8c" providerId="ADAL" clId="{D98365F3-3FD0-40D5-B557-80CB254BB869}" dt="2026-02-25T01:42:41.021" v="7019" actId="14100"/>
          <ac:cxnSpMkLst>
            <pc:docMk/>
            <pc:sldMk cId="3120199079" sldId="2061"/>
            <ac:cxnSpMk id="43" creationId="{17E0BF55-3AEA-4E81-4FF7-8B180B05CACB}"/>
          </ac:cxnSpMkLst>
        </pc:cxnChg>
        <pc:cxnChg chg="add mod">
          <ac:chgData name="春見 萌" userId="9afd8786-03fb-4f21-8c92-2c7d57f78c8c" providerId="ADAL" clId="{D98365F3-3FD0-40D5-B557-80CB254BB869}" dt="2026-02-25T01:43:48.789" v="7031" actId="14100"/>
          <ac:cxnSpMkLst>
            <pc:docMk/>
            <pc:sldMk cId="3120199079" sldId="2061"/>
            <ac:cxnSpMk id="94" creationId="{887AC4B3-CCBB-068E-3C43-86E357067DFB}"/>
          </ac:cxnSpMkLst>
        </pc:cxnChg>
        <pc:cxnChg chg="add del mod">
          <ac:chgData name="春見 萌" userId="9afd8786-03fb-4f21-8c92-2c7d57f78c8c" providerId="ADAL" clId="{D98365F3-3FD0-40D5-B557-80CB254BB869}" dt="2026-02-25T01:43:42.253" v="7030" actId="478"/>
          <ac:cxnSpMkLst>
            <pc:docMk/>
            <pc:sldMk cId="3120199079" sldId="2061"/>
            <ac:cxnSpMk id="99" creationId="{4625D2BA-6CA4-A341-A8C8-DFE3462368BD}"/>
          </ac:cxnSpMkLst>
        </pc:cxnChg>
        <pc:cxnChg chg="add del mod">
          <ac:chgData name="春見 萌" userId="9afd8786-03fb-4f21-8c92-2c7d57f78c8c" providerId="ADAL" clId="{D98365F3-3FD0-40D5-B557-80CB254BB869}" dt="2026-02-25T01:44:19.067" v="7045" actId="478"/>
          <ac:cxnSpMkLst>
            <pc:docMk/>
            <pc:sldMk cId="3120199079" sldId="2061"/>
            <ac:cxnSpMk id="104" creationId="{F75233D5-0BA4-3B32-7A20-A2521CF105B8}"/>
          </ac:cxnSpMkLst>
        </pc:cxnChg>
        <pc:cxnChg chg="add mod">
          <ac:chgData name="春見 萌" userId="9afd8786-03fb-4f21-8c92-2c7d57f78c8c" providerId="ADAL" clId="{D98365F3-3FD0-40D5-B557-80CB254BB869}" dt="2026-02-25T01:45:20.826" v="7056" actId="14100"/>
          <ac:cxnSpMkLst>
            <pc:docMk/>
            <pc:sldMk cId="3120199079" sldId="2061"/>
            <ac:cxnSpMk id="113" creationId="{BC096340-D11A-6D12-A725-58FF40334277}"/>
          </ac:cxnSpMkLst>
        </pc:cxnChg>
      </pc:sldChg>
      <pc:sldChg chg="add del">
        <pc:chgData name="春見 萌" userId="9afd8786-03fb-4f21-8c92-2c7d57f78c8c" providerId="ADAL" clId="{D98365F3-3FD0-40D5-B557-80CB254BB869}" dt="2026-02-25T04:51:26.725" v="10320"/>
        <pc:sldMkLst>
          <pc:docMk/>
          <pc:sldMk cId="4114296101" sldId="2062"/>
        </pc:sldMkLst>
      </pc:sldChg>
    </pc:docChg>
  </pc:docChgLst>
  <pc:docChgLst>
    <pc:chgData name="Kato, Masahiro 4" userId="f2f839af-8092-499e-ad37-968b6e15735c" providerId="ADAL" clId="{FBE0A8F6-8C8B-410D-A1FE-01B1BBF44D3D}"/>
    <pc:docChg chg="undo redo custSel addSld delSld modSld sldOrd addSection delSection modSection">
      <pc:chgData name="Kato, Masahiro 4" userId="f2f839af-8092-499e-ad37-968b6e15735c" providerId="ADAL" clId="{FBE0A8F6-8C8B-410D-A1FE-01B1BBF44D3D}" dt="2026-02-26T11:46:39.013" v="3347" actId="478"/>
      <pc:docMkLst>
        <pc:docMk/>
      </pc:docMkLst>
      <pc:sldChg chg="modSp del mod ord modShow">
        <pc:chgData name="Kato, Masahiro 4" userId="f2f839af-8092-499e-ad37-968b6e15735c" providerId="ADAL" clId="{FBE0A8F6-8C8B-410D-A1FE-01B1BBF44D3D}" dt="2026-02-24T06:20:53.530" v="3300" actId="47"/>
        <pc:sldMkLst>
          <pc:docMk/>
          <pc:sldMk cId="2799762407" sldId="2034"/>
        </pc:sldMkLst>
      </pc:sldChg>
      <pc:sldChg chg="modSp add del mod ord modShow">
        <pc:chgData name="Kato, Masahiro 4" userId="f2f839af-8092-499e-ad37-968b6e15735c" providerId="ADAL" clId="{FBE0A8F6-8C8B-410D-A1FE-01B1BBF44D3D}" dt="2026-02-24T06:20:53.354" v="3299" actId="47"/>
        <pc:sldMkLst>
          <pc:docMk/>
          <pc:sldMk cId="1942732370" sldId="2035"/>
        </pc:sldMkLst>
      </pc:sldChg>
      <pc:sldChg chg="addSp delSp modSp mod">
        <pc:chgData name="Kato, Masahiro 4" userId="f2f839af-8092-499e-ad37-968b6e15735c" providerId="ADAL" clId="{FBE0A8F6-8C8B-410D-A1FE-01B1BBF44D3D}" dt="2026-02-26T11:46:16.632" v="3346"/>
        <pc:sldMkLst>
          <pc:docMk/>
          <pc:sldMk cId="3295165698" sldId="2041"/>
        </pc:sldMkLst>
        <pc:spChg chg="mod">
          <ac:chgData name="Kato, Masahiro 4" userId="f2f839af-8092-499e-ad37-968b6e15735c" providerId="ADAL" clId="{FBE0A8F6-8C8B-410D-A1FE-01B1BBF44D3D}" dt="2026-02-24T04:55:04.201" v="1281"/>
          <ac:spMkLst>
            <pc:docMk/>
            <pc:sldMk cId="3295165698" sldId="2041"/>
            <ac:spMk id="2" creationId="{FD93351A-BAD7-E6EE-1567-46B1E69FD1E6}"/>
          </ac:spMkLst>
        </pc:spChg>
        <pc:spChg chg="mod">
          <ac:chgData name="Kato, Masahiro 4" userId="f2f839af-8092-499e-ad37-968b6e15735c" providerId="ADAL" clId="{FBE0A8F6-8C8B-410D-A1FE-01B1BBF44D3D}" dt="2026-02-24T04:55:44.353" v="1302"/>
          <ac:spMkLst>
            <pc:docMk/>
            <pc:sldMk cId="3295165698" sldId="2041"/>
            <ac:spMk id="6" creationId="{A287BB1C-1A71-0E83-2C94-C8E21FA99056}"/>
          </ac:spMkLst>
        </pc:spChg>
        <pc:spChg chg="mod">
          <ac:chgData name="Kato, Masahiro 4" userId="f2f839af-8092-499e-ad37-968b6e15735c" providerId="ADAL" clId="{FBE0A8F6-8C8B-410D-A1FE-01B1BBF44D3D}" dt="2026-02-24T03:19:59.006" v="801"/>
          <ac:spMkLst>
            <pc:docMk/>
            <pc:sldMk cId="3295165698" sldId="2041"/>
            <ac:spMk id="8" creationId="{3CA04BC7-4A3C-04F2-CA33-DA4AF2FB1135}"/>
          </ac:spMkLst>
        </pc:spChg>
        <pc:spChg chg="mod">
          <ac:chgData name="Kato, Masahiro 4" userId="f2f839af-8092-499e-ad37-968b6e15735c" providerId="ADAL" clId="{FBE0A8F6-8C8B-410D-A1FE-01B1BBF44D3D}" dt="2026-02-26T11:46:16.632" v="3346"/>
          <ac:spMkLst>
            <pc:docMk/>
            <pc:sldMk cId="3295165698" sldId="2041"/>
            <ac:spMk id="15" creationId="{807A8F6A-82D5-5488-63AA-062937677B9F}"/>
          </ac:spMkLst>
        </pc:spChg>
        <pc:spChg chg="add mod">
          <ac:chgData name="Kato, Masahiro 4" userId="f2f839af-8092-499e-ad37-968b6e15735c" providerId="ADAL" clId="{FBE0A8F6-8C8B-410D-A1FE-01B1BBF44D3D}" dt="2026-02-24T04:54:50.809" v="1274"/>
          <ac:spMkLst>
            <pc:docMk/>
            <pc:sldMk cId="3295165698" sldId="2041"/>
            <ac:spMk id="18" creationId="{4245DA17-E315-CDE0-0728-BFDE7E16290A}"/>
          </ac:spMkLst>
        </pc:spChg>
        <pc:spChg chg="add mod">
          <ac:chgData name="Kato, Masahiro 4" userId="f2f839af-8092-499e-ad37-968b6e15735c" providerId="ADAL" clId="{FBE0A8F6-8C8B-410D-A1FE-01B1BBF44D3D}" dt="2026-02-24T04:54:50.809" v="1274"/>
          <ac:spMkLst>
            <pc:docMk/>
            <pc:sldMk cId="3295165698" sldId="2041"/>
            <ac:spMk id="21" creationId="{3D3E51A6-CECE-BD41-A29E-724F9330054A}"/>
          </ac:spMkLst>
        </pc:spChg>
        <pc:spChg chg="mod">
          <ac:chgData name="Kato, Masahiro 4" userId="f2f839af-8092-499e-ad37-968b6e15735c" providerId="ADAL" clId="{FBE0A8F6-8C8B-410D-A1FE-01B1BBF44D3D}" dt="2026-02-24T04:55:38.419" v="1300" actId="207"/>
          <ac:spMkLst>
            <pc:docMk/>
            <pc:sldMk cId="3295165698" sldId="2041"/>
            <ac:spMk id="27" creationId="{DD2FD41B-F539-E12E-FF99-D7BB45935A4F}"/>
          </ac:spMkLst>
        </pc:spChg>
        <pc:graphicFrameChg chg="modGraphic">
          <ac:chgData name="Kato, Masahiro 4" userId="f2f839af-8092-499e-ad37-968b6e15735c" providerId="ADAL" clId="{FBE0A8F6-8C8B-410D-A1FE-01B1BBF44D3D}" dt="2026-02-24T04:55:17.036" v="1285" actId="6549"/>
          <ac:graphicFrameMkLst>
            <pc:docMk/>
            <pc:sldMk cId="3295165698" sldId="2041"/>
            <ac:graphicFrameMk id="40" creationId="{2DC8403A-D283-8476-64F3-C08AD94360C5}"/>
          </ac:graphicFrameMkLst>
        </pc:graphicFrameChg>
      </pc:sldChg>
      <pc:sldChg chg="ord">
        <pc:chgData name="Kato, Masahiro 4" userId="f2f839af-8092-499e-ad37-968b6e15735c" providerId="ADAL" clId="{FBE0A8F6-8C8B-410D-A1FE-01B1BBF44D3D}" dt="2026-02-24T06:02:03.827" v="3283"/>
        <pc:sldMkLst>
          <pc:docMk/>
          <pc:sldMk cId="9022492" sldId="2043"/>
        </pc:sldMkLst>
      </pc:sldChg>
      <pc:sldChg chg="addSp delSp modSp mod">
        <pc:chgData name="Kato, Masahiro 4" userId="f2f839af-8092-499e-ad37-968b6e15735c" providerId="ADAL" clId="{FBE0A8F6-8C8B-410D-A1FE-01B1BBF44D3D}" dt="2026-02-24T04:55:51.155" v="1303" actId="478"/>
        <pc:sldMkLst>
          <pc:docMk/>
          <pc:sldMk cId="1405625531" sldId="2044"/>
        </pc:sldMkLst>
        <pc:spChg chg="add mod">
          <ac:chgData name="Kato, Masahiro 4" userId="f2f839af-8092-499e-ad37-968b6e15735c" providerId="ADAL" clId="{FBE0A8F6-8C8B-410D-A1FE-01B1BBF44D3D}" dt="2026-02-24T03:20:01.425" v="802"/>
          <ac:spMkLst>
            <pc:docMk/>
            <pc:sldMk cId="1405625531" sldId="2044"/>
            <ac:spMk id="6" creationId="{25A03435-A3F3-A8EB-261C-49B544FA8CA8}"/>
          </ac:spMkLst>
        </pc:spChg>
      </pc:sldChg>
      <pc:sldChg chg="addSp delSp modSp del mod ord modShow">
        <pc:chgData name="Kato, Masahiro 4" userId="f2f839af-8092-499e-ad37-968b6e15735c" providerId="ADAL" clId="{FBE0A8F6-8C8B-410D-A1FE-01B1BBF44D3D}" dt="2026-02-24T06:20:53.888" v="3302" actId="47"/>
        <pc:sldMkLst>
          <pc:docMk/>
          <pc:sldMk cId="3651359577" sldId="2047"/>
        </pc:sldMkLst>
      </pc:sldChg>
      <pc:sldChg chg="addSp delSp modSp mod ord">
        <pc:chgData name="Kato, Masahiro 4" userId="f2f839af-8092-499e-ad37-968b6e15735c" providerId="ADAL" clId="{FBE0A8F6-8C8B-410D-A1FE-01B1BBF44D3D}" dt="2026-02-24T06:34:56.834" v="3344" actId="1036"/>
        <pc:sldMkLst>
          <pc:docMk/>
          <pc:sldMk cId="4143042378" sldId="2048"/>
        </pc:sldMkLst>
      </pc:sldChg>
      <pc:sldChg chg="addSp delSp modSp new del mod ord">
        <pc:chgData name="Kato, Masahiro 4" userId="f2f839af-8092-499e-ad37-968b6e15735c" providerId="ADAL" clId="{FBE0A8F6-8C8B-410D-A1FE-01B1BBF44D3D}" dt="2026-02-24T05:07:53.120" v="1553" actId="47"/>
        <pc:sldMkLst>
          <pc:docMk/>
          <pc:sldMk cId="1292920540" sldId="2049"/>
        </pc:sldMkLst>
      </pc:sldChg>
      <pc:sldChg chg="addSp delSp modSp new mod ord">
        <pc:chgData name="Kato, Masahiro 4" userId="f2f839af-8092-499e-ad37-968b6e15735c" providerId="ADAL" clId="{FBE0A8F6-8C8B-410D-A1FE-01B1BBF44D3D}" dt="2026-02-24T05:14:52.695" v="1897" actId="20577"/>
        <pc:sldMkLst>
          <pc:docMk/>
          <pc:sldMk cId="1123798300" sldId="2050"/>
        </pc:sldMkLst>
        <pc:spChg chg="add mod">
          <ac:chgData name="Kato, Masahiro 4" userId="f2f839af-8092-499e-ad37-968b6e15735c" providerId="ADAL" clId="{FBE0A8F6-8C8B-410D-A1FE-01B1BBF44D3D}" dt="2026-02-24T04:37:51.210" v="858" actId="6549"/>
          <ac:spMkLst>
            <pc:docMk/>
            <pc:sldMk cId="1123798300" sldId="2050"/>
            <ac:spMk id="5" creationId="{253EB904-2F26-F82A-B4E1-53A5C10363D6}"/>
          </ac:spMkLst>
        </pc:spChg>
        <pc:spChg chg="add mod">
          <ac:chgData name="Kato, Masahiro 4" userId="f2f839af-8092-499e-ad37-968b6e15735c" providerId="ADAL" clId="{FBE0A8F6-8C8B-410D-A1FE-01B1BBF44D3D}" dt="2026-02-24T04:38:52.058" v="861" actId="207"/>
          <ac:spMkLst>
            <pc:docMk/>
            <pc:sldMk cId="1123798300" sldId="2050"/>
            <ac:spMk id="7" creationId="{73D7A466-1BA2-8078-6309-79E15A2B3391}"/>
          </ac:spMkLst>
        </pc:spChg>
        <pc:spChg chg="add mod">
          <ac:chgData name="Kato, Masahiro 4" userId="f2f839af-8092-499e-ad37-968b6e15735c" providerId="ADAL" clId="{FBE0A8F6-8C8B-410D-A1FE-01B1BBF44D3D}" dt="2026-02-24T04:38:52.058" v="861" actId="207"/>
          <ac:spMkLst>
            <pc:docMk/>
            <pc:sldMk cId="1123798300" sldId="2050"/>
            <ac:spMk id="9" creationId="{2501D6DF-29BC-9E4E-F59B-44A2018DF934}"/>
          </ac:spMkLst>
        </pc:spChg>
        <pc:spChg chg="mod">
          <ac:chgData name="Kato, Masahiro 4" userId="f2f839af-8092-499e-ad37-968b6e15735c" providerId="ADAL" clId="{FBE0A8F6-8C8B-410D-A1FE-01B1BBF44D3D}" dt="2026-02-24T04:38:52.058" v="861" actId="207"/>
          <ac:spMkLst>
            <pc:docMk/>
            <pc:sldMk cId="1123798300" sldId="2050"/>
            <ac:spMk id="10" creationId="{1533146D-0698-FC5D-2A95-57A67019398B}"/>
          </ac:spMkLst>
        </pc:spChg>
        <pc:spChg chg="mod">
          <ac:chgData name="Kato, Masahiro 4" userId="f2f839af-8092-499e-ad37-968b6e15735c" providerId="ADAL" clId="{FBE0A8F6-8C8B-410D-A1FE-01B1BBF44D3D}" dt="2026-02-24T04:38:52.058" v="861" actId="207"/>
          <ac:spMkLst>
            <pc:docMk/>
            <pc:sldMk cId="1123798300" sldId="2050"/>
            <ac:spMk id="11" creationId="{8FFE84E6-6FB6-6107-C01A-AE10C3FF31C7}"/>
          </ac:spMkLst>
        </pc:spChg>
        <pc:spChg chg="mod">
          <ac:chgData name="Kato, Masahiro 4" userId="f2f839af-8092-499e-ad37-968b6e15735c" providerId="ADAL" clId="{FBE0A8F6-8C8B-410D-A1FE-01B1BBF44D3D}" dt="2026-02-24T04:38:52.058" v="861" actId="207"/>
          <ac:spMkLst>
            <pc:docMk/>
            <pc:sldMk cId="1123798300" sldId="2050"/>
            <ac:spMk id="12" creationId="{EA9BF794-3D95-B424-1619-24E3C9714411}"/>
          </ac:spMkLst>
        </pc:spChg>
        <pc:spChg chg="mod">
          <ac:chgData name="Kato, Masahiro 4" userId="f2f839af-8092-499e-ad37-968b6e15735c" providerId="ADAL" clId="{FBE0A8F6-8C8B-410D-A1FE-01B1BBF44D3D}" dt="2026-02-24T04:38:52.058" v="861" actId="207"/>
          <ac:spMkLst>
            <pc:docMk/>
            <pc:sldMk cId="1123798300" sldId="2050"/>
            <ac:spMk id="13" creationId="{F9FAD414-3275-879B-F2B5-1FFB0E5222C1}"/>
          </ac:spMkLst>
        </pc:spChg>
        <pc:spChg chg="mod">
          <ac:chgData name="Kato, Masahiro 4" userId="f2f839af-8092-499e-ad37-968b6e15735c" providerId="ADAL" clId="{FBE0A8F6-8C8B-410D-A1FE-01B1BBF44D3D}" dt="2026-02-24T04:45:27.176" v="986" actId="20577"/>
          <ac:spMkLst>
            <pc:docMk/>
            <pc:sldMk cId="1123798300" sldId="2050"/>
            <ac:spMk id="14" creationId="{5CB9486D-2994-552B-BC43-0BDBAE20CEF0}"/>
          </ac:spMkLst>
        </pc:spChg>
        <pc:spChg chg="mod">
          <ac:chgData name="Kato, Masahiro 4" userId="f2f839af-8092-499e-ad37-968b6e15735c" providerId="ADAL" clId="{FBE0A8F6-8C8B-410D-A1FE-01B1BBF44D3D}" dt="2026-02-24T04:45:37.525" v="987"/>
          <ac:spMkLst>
            <pc:docMk/>
            <pc:sldMk cId="1123798300" sldId="2050"/>
            <ac:spMk id="15" creationId="{940C09DB-503B-5DA9-C4BB-926B9824889B}"/>
          </ac:spMkLst>
        </pc:spChg>
        <pc:spChg chg="add mod">
          <ac:chgData name="Kato, Masahiro 4" userId="f2f839af-8092-499e-ad37-968b6e15735c" providerId="ADAL" clId="{FBE0A8F6-8C8B-410D-A1FE-01B1BBF44D3D}" dt="2026-02-24T04:38:52.058" v="861" actId="207"/>
          <ac:spMkLst>
            <pc:docMk/>
            <pc:sldMk cId="1123798300" sldId="2050"/>
            <ac:spMk id="17" creationId="{B2F0E704-40B3-93F5-7BEF-7FF590EAEDD7}"/>
          </ac:spMkLst>
        </pc:spChg>
        <pc:spChg chg="mod">
          <ac:chgData name="Kato, Masahiro 4" userId="f2f839af-8092-499e-ad37-968b6e15735c" providerId="ADAL" clId="{FBE0A8F6-8C8B-410D-A1FE-01B1BBF44D3D}" dt="2026-02-24T04:48:51.010" v="1071" actId="20577"/>
          <ac:spMkLst>
            <pc:docMk/>
            <pc:sldMk cId="1123798300" sldId="2050"/>
            <ac:spMk id="18" creationId="{7890D1FC-F624-F347-63C5-3D0CB4775CF0}"/>
          </ac:spMkLst>
        </pc:spChg>
        <pc:spChg chg="mod">
          <ac:chgData name="Kato, Masahiro 4" userId="f2f839af-8092-499e-ad37-968b6e15735c" providerId="ADAL" clId="{FBE0A8F6-8C8B-410D-A1FE-01B1BBF44D3D}" dt="2026-02-24T04:41:40.348" v="879"/>
          <ac:spMkLst>
            <pc:docMk/>
            <pc:sldMk cId="1123798300" sldId="2050"/>
            <ac:spMk id="19" creationId="{6B1C1B8A-BCE0-5913-086C-11FA3F9FE16C}"/>
          </ac:spMkLst>
        </pc:spChg>
        <pc:spChg chg="add mod">
          <ac:chgData name="Kato, Masahiro 4" userId="f2f839af-8092-499e-ad37-968b6e15735c" providerId="ADAL" clId="{FBE0A8F6-8C8B-410D-A1FE-01B1BBF44D3D}" dt="2026-02-24T04:38:52.058" v="861" actId="207"/>
          <ac:spMkLst>
            <pc:docMk/>
            <pc:sldMk cId="1123798300" sldId="2050"/>
            <ac:spMk id="22" creationId="{FCCF8F85-2E47-8C44-47D3-FFCC1CB06E20}"/>
          </ac:spMkLst>
        </pc:spChg>
        <pc:spChg chg="mod">
          <ac:chgData name="Kato, Masahiro 4" userId="f2f839af-8092-499e-ad37-968b6e15735c" providerId="ADAL" clId="{FBE0A8F6-8C8B-410D-A1FE-01B1BBF44D3D}" dt="2026-02-24T04:47:09.123" v="1061"/>
          <ac:spMkLst>
            <pc:docMk/>
            <pc:sldMk cId="1123798300" sldId="2050"/>
            <ac:spMk id="23" creationId="{27E6DF59-61A7-8C7C-4D71-2D207E8A7360}"/>
          </ac:spMkLst>
        </pc:spChg>
        <pc:spChg chg="add mod">
          <ac:chgData name="Kato, Masahiro 4" userId="f2f839af-8092-499e-ad37-968b6e15735c" providerId="ADAL" clId="{FBE0A8F6-8C8B-410D-A1FE-01B1BBF44D3D}" dt="2026-02-24T05:14:52.695" v="1897" actId="20577"/>
          <ac:spMkLst>
            <pc:docMk/>
            <pc:sldMk cId="1123798300" sldId="2050"/>
            <ac:spMk id="31" creationId="{8D5E74DA-3CE0-61C3-5E65-75E1317836E0}"/>
          </ac:spMkLst>
        </pc:spChg>
        <pc:spChg chg="mod">
          <ac:chgData name="Kato, Masahiro 4" userId="f2f839af-8092-499e-ad37-968b6e15735c" providerId="ADAL" clId="{FBE0A8F6-8C8B-410D-A1FE-01B1BBF44D3D}" dt="2026-02-24T05:13:53.664" v="1842"/>
          <ac:spMkLst>
            <pc:docMk/>
            <pc:sldMk cId="1123798300" sldId="2050"/>
            <ac:spMk id="32" creationId="{43B3FD61-4C6E-BE7A-D8B9-5382F3F2FCA8}"/>
          </ac:spMkLst>
        </pc:spChg>
        <pc:spChg chg="add mod">
          <ac:chgData name="Kato, Masahiro 4" userId="f2f839af-8092-499e-ad37-968b6e15735c" providerId="ADAL" clId="{FBE0A8F6-8C8B-410D-A1FE-01B1BBF44D3D}" dt="2026-02-24T04:38:39.788" v="860"/>
          <ac:spMkLst>
            <pc:docMk/>
            <pc:sldMk cId="1123798300" sldId="2050"/>
            <ac:spMk id="33" creationId="{1C16F15D-FF00-A343-5851-526C34E06036}"/>
          </ac:spMkLst>
        </pc:spChg>
        <pc:graphicFrameChg chg="add mod ord modVis">
          <ac:chgData name="Kato, Masahiro 4" userId="f2f839af-8092-499e-ad37-968b6e15735c" providerId="ADAL" clId="{FBE0A8F6-8C8B-410D-A1FE-01B1BBF44D3D}" dt="2026-02-24T04:37:36.824" v="826"/>
          <ac:graphicFrameMkLst>
            <pc:docMk/>
            <pc:sldMk cId="1123798300" sldId="2050"/>
            <ac:graphicFrameMk id="4" creationId="{5F12374B-A085-E33C-A023-CB2912592A0B}"/>
          </ac:graphicFrameMkLst>
        </pc:graphicFrameChg>
        <pc:graphicFrameChg chg="mod modGraphic">
          <ac:chgData name="Kato, Masahiro 4" userId="f2f839af-8092-499e-ad37-968b6e15735c" providerId="ADAL" clId="{FBE0A8F6-8C8B-410D-A1FE-01B1BBF44D3D}" dt="2026-02-24T04:46:40.312" v="1052" actId="20577"/>
          <ac:graphicFrameMkLst>
            <pc:docMk/>
            <pc:sldMk cId="1123798300" sldId="2050"/>
            <ac:graphicFrameMk id="34" creationId="{F89E5B07-BA9E-E28A-B890-695946FE716D}"/>
          </ac:graphicFrameMkLst>
        </pc:graphicFrameChg>
        <pc:picChg chg="mod">
          <ac:chgData name="Kato, Masahiro 4" userId="f2f839af-8092-499e-ad37-968b6e15735c" providerId="ADAL" clId="{FBE0A8F6-8C8B-410D-A1FE-01B1BBF44D3D}" dt="2026-02-24T04:47:09.121" v="1059"/>
          <ac:picMkLst>
            <pc:docMk/>
            <pc:sldMk cId="1123798300" sldId="2050"/>
            <ac:picMk id="8" creationId="{D13E19C3-FADD-9CD3-E5E9-9CCB198DE074}"/>
          </ac:picMkLst>
        </pc:picChg>
      </pc:sldChg>
      <pc:sldChg chg="new del">
        <pc:chgData name="Kato, Masahiro 4" userId="f2f839af-8092-499e-ad37-968b6e15735c" providerId="ADAL" clId="{FBE0A8F6-8C8B-410D-A1FE-01B1BBF44D3D}" dt="2026-02-24T04:49:09.025" v="1075" actId="680"/>
        <pc:sldMkLst>
          <pc:docMk/>
          <pc:sldMk cId="2113577330" sldId="2051"/>
        </pc:sldMkLst>
      </pc:sldChg>
      <pc:sldChg chg="add del mod ord modShow">
        <pc:chgData name="Kato, Masahiro 4" userId="f2f839af-8092-499e-ad37-968b6e15735c" providerId="ADAL" clId="{FBE0A8F6-8C8B-410D-A1FE-01B1BBF44D3D}" dt="2026-02-24T06:20:53.709" v="3301" actId="47"/>
        <pc:sldMkLst>
          <pc:docMk/>
          <pc:sldMk cId="3016021257" sldId="2051"/>
        </pc:sldMkLst>
      </pc:sldChg>
      <pc:sldChg chg="add del">
        <pc:chgData name="Kato, Masahiro 4" userId="f2f839af-8092-499e-ad37-968b6e15735c" providerId="ADAL" clId="{FBE0A8F6-8C8B-410D-A1FE-01B1BBF44D3D}" dt="2026-02-24T06:20:54.912" v="3307" actId="47"/>
        <pc:sldMkLst>
          <pc:docMk/>
          <pc:sldMk cId="2641100029" sldId="2052"/>
        </pc:sldMkLst>
      </pc:sldChg>
      <pc:sldChg chg="addSp delSp modSp add del mod ord modShow">
        <pc:chgData name="Kato, Masahiro 4" userId="f2f839af-8092-499e-ad37-968b6e15735c" providerId="ADAL" clId="{FBE0A8F6-8C8B-410D-A1FE-01B1BBF44D3D}" dt="2026-02-24T06:02:10.313" v="3284" actId="2696"/>
        <pc:sldMkLst>
          <pc:docMk/>
          <pc:sldMk cId="4163423017" sldId="2052"/>
        </pc:sldMkLst>
      </pc:sldChg>
      <pc:sldChg chg="addSp delSp modSp add mod">
        <pc:chgData name="Kato, Masahiro 4" userId="f2f839af-8092-499e-ad37-968b6e15735c" providerId="ADAL" clId="{FBE0A8F6-8C8B-410D-A1FE-01B1BBF44D3D}" dt="2026-02-24T05:02:53.580" v="1537" actId="165"/>
        <pc:sldMkLst>
          <pc:docMk/>
          <pc:sldMk cId="1447539162" sldId="2053"/>
        </pc:sldMkLst>
        <pc:spChg chg="mod">
          <ac:chgData name="Kato, Masahiro 4" userId="f2f839af-8092-499e-ad37-968b6e15735c" providerId="ADAL" clId="{FBE0A8F6-8C8B-410D-A1FE-01B1BBF44D3D}" dt="2026-02-24T04:54:02.830" v="1261"/>
          <ac:spMkLst>
            <pc:docMk/>
            <pc:sldMk cId="1447539162" sldId="2053"/>
            <ac:spMk id="5" creationId="{58F69B85-AA64-D51A-8131-5252C2BA31E0}"/>
          </ac:spMkLst>
        </pc:spChg>
        <pc:spChg chg="mod topLvl">
          <ac:chgData name="Kato, Masahiro 4" userId="f2f839af-8092-499e-ad37-968b6e15735c" providerId="ADAL" clId="{FBE0A8F6-8C8B-410D-A1FE-01B1BBF44D3D}" dt="2026-02-24T05:02:53.580" v="1537" actId="165"/>
          <ac:spMkLst>
            <pc:docMk/>
            <pc:sldMk cId="1447539162" sldId="2053"/>
            <ac:spMk id="7" creationId="{C5922322-06F8-3771-DE0E-7CCB844CB0A4}"/>
          </ac:spMkLst>
        </pc:spChg>
        <pc:spChg chg="mod topLvl">
          <ac:chgData name="Kato, Masahiro 4" userId="f2f839af-8092-499e-ad37-968b6e15735c" providerId="ADAL" clId="{FBE0A8F6-8C8B-410D-A1FE-01B1BBF44D3D}" dt="2026-02-24T05:02:53.580" v="1537" actId="165"/>
          <ac:spMkLst>
            <pc:docMk/>
            <pc:sldMk cId="1447539162" sldId="2053"/>
            <ac:spMk id="9" creationId="{655876C3-BA10-A578-D59A-5056E26E20AD}"/>
          </ac:spMkLst>
        </pc:spChg>
        <pc:spChg chg="mod">
          <ac:chgData name="Kato, Masahiro 4" userId="f2f839af-8092-499e-ad37-968b6e15735c" providerId="ADAL" clId="{FBE0A8F6-8C8B-410D-A1FE-01B1BBF44D3D}" dt="2026-02-24T05:01:11.585" v="1513"/>
          <ac:spMkLst>
            <pc:docMk/>
            <pc:sldMk cId="1447539162" sldId="2053"/>
            <ac:spMk id="14" creationId="{2684ED7B-F519-7A8A-5474-E8FA4C711FAD}"/>
          </ac:spMkLst>
        </pc:spChg>
        <pc:spChg chg="mod">
          <ac:chgData name="Kato, Masahiro 4" userId="f2f839af-8092-499e-ad37-968b6e15735c" providerId="ADAL" clId="{FBE0A8F6-8C8B-410D-A1FE-01B1BBF44D3D}" dt="2026-02-24T05:01:05.682" v="1509" actId="465"/>
          <ac:spMkLst>
            <pc:docMk/>
            <pc:sldMk cId="1447539162" sldId="2053"/>
            <ac:spMk id="15" creationId="{8C9314B8-AFB1-1295-A4C6-1975601FF8AE}"/>
          </ac:spMkLst>
        </pc:spChg>
        <pc:spChg chg="mod">
          <ac:chgData name="Kato, Masahiro 4" userId="f2f839af-8092-499e-ad37-968b6e15735c" providerId="ADAL" clId="{FBE0A8F6-8C8B-410D-A1FE-01B1BBF44D3D}" dt="2026-02-24T05:01:05.682" v="1509" actId="465"/>
          <ac:spMkLst>
            <pc:docMk/>
            <pc:sldMk cId="1447539162" sldId="2053"/>
            <ac:spMk id="16" creationId="{7C8DCBFD-FD33-6BA3-B7AE-C65F00FC34EC}"/>
          </ac:spMkLst>
        </pc:spChg>
        <pc:spChg chg="mod">
          <ac:chgData name="Kato, Masahiro 4" userId="f2f839af-8092-499e-ad37-968b6e15735c" providerId="ADAL" clId="{FBE0A8F6-8C8B-410D-A1FE-01B1BBF44D3D}" dt="2026-02-24T05:02:39.976" v="1534" actId="465"/>
          <ac:spMkLst>
            <pc:docMk/>
            <pc:sldMk cId="1447539162" sldId="2053"/>
            <ac:spMk id="17" creationId="{DDB5240C-B281-B813-C21E-FF3EB870DCAD}"/>
          </ac:spMkLst>
        </pc:spChg>
        <pc:spChg chg="mod">
          <ac:chgData name="Kato, Masahiro 4" userId="f2f839af-8092-499e-ad37-968b6e15735c" providerId="ADAL" clId="{FBE0A8F6-8C8B-410D-A1FE-01B1BBF44D3D}" dt="2026-02-24T05:02:39.976" v="1534" actId="465"/>
          <ac:spMkLst>
            <pc:docMk/>
            <pc:sldMk cId="1447539162" sldId="2053"/>
            <ac:spMk id="18" creationId="{2C84AD6B-1206-626A-4383-9B5D5808E0BD}"/>
          </ac:spMkLst>
        </pc:spChg>
        <pc:spChg chg="mod">
          <ac:chgData name="Kato, Masahiro 4" userId="f2f839af-8092-499e-ad37-968b6e15735c" providerId="ADAL" clId="{FBE0A8F6-8C8B-410D-A1FE-01B1BBF44D3D}" dt="2026-02-24T04:58:12.291" v="1337" actId="20577"/>
          <ac:spMkLst>
            <pc:docMk/>
            <pc:sldMk cId="1447539162" sldId="2053"/>
            <ac:spMk id="19" creationId="{5F43926F-B000-9AB9-CF32-20DA58727480}"/>
          </ac:spMkLst>
        </pc:spChg>
        <pc:spChg chg="mod">
          <ac:chgData name="Kato, Masahiro 4" userId="f2f839af-8092-499e-ad37-968b6e15735c" providerId="ADAL" clId="{FBE0A8F6-8C8B-410D-A1FE-01B1BBF44D3D}" dt="2026-02-24T05:01:09.118" v="1511"/>
          <ac:spMkLst>
            <pc:docMk/>
            <pc:sldMk cId="1447539162" sldId="2053"/>
            <ac:spMk id="20" creationId="{4D665395-0B85-6ED3-6B3D-4E01CA6D1B3F}"/>
          </ac:spMkLst>
        </pc:spChg>
        <pc:spChg chg="add mod">
          <ac:chgData name="Kato, Masahiro 4" userId="f2f839af-8092-499e-ad37-968b6e15735c" providerId="ADAL" clId="{FBE0A8F6-8C8B-410D-A1FE-01B1BBF44D3D}" dt="2026-02-24T05:01:02.369" v="1508"/>
          <ac:spMkLst>
            <pc:docMk/>
            <pc:sldMk cId="1447539162" sldId="2053"/>
            <ac:spMk id="22" creationId="{9195CD73-0C8B-AC14-D49A-B422E97D2C01}"/>
          </ac:spMkLst>
        </pc:spChg>
        <pc:spChg chg="mod">
          <ac:chgData name="Kato, Masahiro 4" userId="f2f839af-8092-499e-ad37-968b6e15735c" providerId="ADAL" clId="{FBE0A8F6-8C8B-410D-A1FE-01B1BBF44D3D}" dt="2026-02-24T05:01:05.682" v="1509" actId="465"/>
          <ac:spMkLst>
            <pc:docMk/>
            <pc:sldMk cId="1447539162" sldId="2053"/>
            <ac:spMk id="23" creationId="{1F6A52F2-6E92-A557-BCCE-0BB4C6F5FFE6}"/>
          </ac:spMkLst>
        </pc:spChg>
        <pc:spChg chg="mod">
          <ac:chgData name="Kato, Masahiro 4" userId="f2f839af-8092-499e-ad37-968b6e15735c" providerId="ADAL" clId="{FBE0A8F6-8C8B-410D-A1FE-01B1BBF44D3D}" dt="2026-02-24T05:02:39.976" v="1534" actId="465"/>
          <ac:spMkLst>
            <pc:docMk/>
            <pc:sldMk cId="1447539162" sldId="2053"/>
            <ac:spMk id="24" creationId="{6AEB0DA2-DA34-84B7-D341-6350FEECC867}"/>
          </ac:spMkLst>
        </pc:spChg>
        <pc:spChg chg="mod">
          <ac:chgData name="Kato, Masahiro 4" userId="f2f839af-8092-499e-ad37-968b6e15735c" providerId="ADAL" clId="{FBE0A8F6-8C8B-410D-A1FE-01B1BBF44D3D}" dt="2026-02-24T05:01:14.735" v="1515"/>
          <ac:spMkLst>
            <pc:docMk/>
            <pc:sldMk cId="1447539162" sldId="2053"/>
            <ac:spMk id="25" creationId="{7700CF1D-AA9E-3565-2469-0920F7D09258}"/>
          </ac:spMkLst>
        </pc:spChg>
        <pc:spChg chg="add mod">
          <ac:chgData name="Kato, Masahiro 4" userId="f2f839af-8092-499e-ad37-968b6e15735c" providerId="ADAL" clId="{FBE0A8F6-8C8B-410D-A1FE-01B1BBF44D3D}" dt="2026-02-24T05:00:51.522" v="1505"/>
          <ac:spMkLst>
            <pc:docMk/>
            <pc:sldMk cId="1447539162" sldId="2053"/>
            <ac:spMk id="26" creationId="{157999E3-A6EF-84B7-B574-28BE0AF28757}"/>
          </ac:spMkLst>
        </pc:spChg>
        <pc:spChg chg="mod">
          <ac:chgData name="Kato, Masahiro 4" userId="f2f839af-8092-499e-ad37-968b6e15735c" providerId="ADAL" clId="{FBE0A8F6-8C8B-410D-A1FE-01B1BBF44D3D}" dt="2026-02-24T05:02:27.319" v="1532" actId="164"/>
          <ac:spMkLst>
            <pc:docMk/>
            <pc:sldMk cId="1447539162" sldId="2053"/>
            <ac:spMk id="27" creationId="{A774D522-4D67-92AE-D61C-BA4DE4EC2EE4}"/>
          </ac:spMkLst>
        </pc:spChg>
        <pc:spChg chg="mod">
          <ac:chgData name="Kato, Masahiro 4" userId="f2f839af-8092-499e-ad37-968b6e15735c" providerId="ADAL" clId="{FBE0A8F6-8C8B-410D-A1FE-01B1BBF44D3D}" dt="2026-02-24T05:02:27.319" v="1532" actId="164"/>
          <ac:spMkLst>
            <pc:docMk/>
            <pc:sldMk cId="1447539162" sldId="2053"/>
            <ac:spMk id="28" creationId="{B2EDC647-266E-F8ED-FA44-4CB76A8CBBC4}"/>
          </ac:spMkLst>
        </pc:spChg>
        <pc:spChg chg="mod">
          <ac:chgData name="Kato, Masahiro 4" userId="f2f839af-8092-499e-ad37-968b6e15735c" providerId="ADAL" clId="{FBE0A8F6-8C8B-410D-A1FE-01B1BBF44D3D}" dt="2026-02-24T05:02:11.082" v="1525" actId="164"/>
          <ac:spMkLst>
            <pc:docMk/>
            <pc:sldMk cId="1447539162" sldId="2053"/>
            <ac:spMk id="29" creationId="{BB7DCB3D-D4E4-1D59-E9FE-7A96CFA4B704}"/>
          </ac:spMkLst>
        </pc:spChg>
        <pc:spChg chg="mod">
          <ac:chgData name="Kato, Masahiro 4" userId="f2f839af-8092-499e-ad37-968b6e15735c" providerId="ADAL" clId="{FBE0A8F6-8C8B-410D-A1FE-01B1BBF44D3D}" dt="2026-02-24T05:02:11.082" v="1525" actId="164"/>
          <ac:spMkLst>
            <pc:docMk/>
            <pc:sldMk cId="1447539162" sldId="2053"/>
            <ac:spMk id="30" creationId="{34EC454A-EA87-33CA-3A2C-48924D075589}"/>
          </ac:spMkLst>
        </pc:spChg>
        <pc:spChg chg="mod">
          <ac:chgData name="Kato, Masahiro 4" userId="f2f839af-8092-499e-ad37-968b6e15735c" providerId="ADAL" clId="{FBE0A8F6-8C8B-410D-A1FE-01B1BBF44D3D}" dt="2026-02-24T05:02:46.664" v="1536"/>
          <ac:spMkLst>
            <pc:docMk/>
            <pc:sldMk cId="1447539162" sldId="2053"/>
            <ac:spMk id="31" creationId="{5BD7C1D2-7A34-0B4D-1F04-2ACF33A54966}"/>
          </ac:spMkLst>
        </pc:spChg>
        <pc:spChg chg="mod">
          <ac:chgData name="Kato, Masahiro 4" userId="f2f839af-8092-499e-ad37-968b6e15735c" providerId="ADAL" clId="{FBE0A8F6-8C8B-410D-A1FE-01B1BBF44D3D}" dt="2026-02-24T05:02:39.976" v="1534" actId="465"/>
          <ac:spMkLst>
            <pc:docMk/>
            <pc:sldMk cId="1447539162" sldId="2053"/>
            <ac:spMk id="32" creationId="{401780C4-2A80-602D-2B7B-A25BD943A25D}"/>
          </ac:spMkLst>
        </pc:spChg>
        <pc:spChg chg="mod">
          <ac:chgData name="Kato, Masahiro 4" userId="f2f839af-8092-499e-ad37-968b6e15735c" providerId="ADAL" clId="{FBE0A8F6-8C8B-410D-A1FE-01B1BBF44D3D}" dt="2026-02-24T05:01:05.682" v="1509" actId="465"/>
          <ac:spMkLst>
            <pc:docMk/>
            <pc:sldMk cId="1447539162" sldId="2053"/>
            <ac:spMk id="34" creationId="{443DDD8D-8D5C-05D7-41B1-2619D3F4CEE2}"/>
          </ac:spMkLst>
        </pc:spChg>
        <pc:spChg chg="mod">
          <ac:chgData name="Kato, Masahiro 4" userId="f2f839af-8092-499e-ad37-968b6e15735c" providerId="ADAL" clId="{FBE0A8F6-8C8B-410D-A1FE-01B1BBF44D3D}" dt="2026-02-24T05:02:39.976" v="1534" actId="465"/>
          <ac:spMkLst>
            <pc:docMk/>
            <pc:sldMk cId="1447539162" sldId="2053"/>
            <ac:spMk id="35" creationId="{236C9DF8-D010-7A1C-9FAB-1FB9079039AA}"/>
          </ac:spMkLst>
        </pc:spChg>
        <pc:spChg chg="mod">
          <ac:chgData name="Kato, Masahiro 4" userId="f2f839af-8092-499e-ad37-968b6e15735c" providerId="ADAL" clId="{FBE0A8F6-8C8B-410D-A1FE-01B1BBF44D3D}" dt="2026-02-24T05:01:17.601" v="1519"/>
          <ac:spMkLst>
            <pc:docMk/>
            <pc:sldMk cId="1447539162" sldId="2053"/>
            <ac:spMk id="40" creationId="{1E2F49BA-85BC-2C12-F2AE-5D8495A4A293}"/>
          </ac:spMkLst>
        </pc:spChg>
        <pc:grpChg chg="add mod">
          <ac:chgData name="Kato, Masahiro 4" userId="f2f839af-8092-499e-ad37-968b6e15735c" providerId="ADAL" clId="{FBE0A8F6-8C8B-410D-A1FE-01B1BBF44D3D}" dt="2026-02-24T05:02:39.976" v="1534" actId="465"/>
          <ac:grpSpMkLst>
            <pc:docMk/>
            <pc:sldMk cId="1447539162" sldId="2053"/>
            <ac:grpSpMk id="33" creationId="{ECD46A05-6203-BE7E-1597-EC6C350FADC6}"/>
          </ac:grpSpMkLst>
        </pc:grpChg>
        <pc:grpChg chg="add mod">
          <ac:chgData name="Kato, Masahiro 4" userId="f2f839af-8092-499e-ad37-968b6e15735c" providerId="ADAL" clId="{FBE0A8F6-8C8B-410D-A1FE-01B1BBF44D3D}" dt="2026-02-24T05:02:39.976" v="1534" actId="465"/>
          <ac:grpSpMkLst>
            <pc:docMk/>
            <pc:sldMk cId="1447539162" sldId="2053"/>
            <ac:grpSpMk id="37" creationId="{67581244-9892-96B4-27C4-376B84293D12}"/>
          </ac:grpSpMkLst>
        </pc:grpChg>
      </pc:sldChg>
      <pc:sldChg chg="addSp delSp modSp add mod">
        <pc:chgData name="Kato, Masahiro 4" userId="f2f839af-8092-499e-ad37-968b6e15735c" providerId="ADAL" clId="{FBE0A8F6-8C8B-410D-A1FE-01B1BBF44D3D}" dt="2026-02-24T06:34:52.502" v="3334"/>
        <pc:sldMkLst>
          <pc:docMk/>
          <pc:sldMk cId="1407645377" sldId="2054"/>
        </pc:sldMkLst>
        <pc:spChg chg="mod">
          <ac:chgData name="Kato, Masahiro 4" userId="f2f839af-8092-499e-ad37-968b6e15735c" providerId="ADAL" clId="{FBE0A8F6-8C8B-410D-A1FE-01B1BBF44D3D}" dt="2026-02-24T04:54:15.459" v="1270"/>
          <ac:spMkLst>
            <pc:docMk/>
            <pc:sldMk cId="1407645377" sldId="2054"/>
            <ac:spMk id="2" creationId="{3DC3D184-C8CA-B730-C21A-2317225C6A22}"/>
          </ac:spMkLst>
        </pc:spChg>
        <pc:spChg chg="mod">
          <ac:chgData name="Kato, Masahiro 4" userId="f2f839af-8092-499e-ad37-968b6e15735c" providerId="ADAL" clId="{FBE0A8F6-8C8B-410D-A1FE-01B1BBF44D3D}" dt="2026-02-24T04:54:07.891" v="1266"/>
          <ac:spMkLst>
            <pc:docMk/>
            <pc:sldMk cId="1407645377" sldId="2054"/>
            <ac:spMk id="5" creationId="{8785F69B-7B58-9C9A-17A7-6677A1123378}"/>
          </ac:spMkLst>
        </pc:spChg>
        <pc:spChg chg="mod">
          <ac:chgData name="Kato, Masahiro 4" userId="f2f839af-8092-499e-ad37-968b6e15735c" providerId="ADAL" clId="{FBE0A8F6-8C8B-410D-A1FE-01B1BBF44D3D}" dt="2026-02-24T04:54:15.459" v="1270"/>
          <ac:spMkLst>
            <pc:docMk/>
            <pc:sldMk cId="1407645377" sldId="2054"/>
            <ac:spMk id="14" creationId="{C51B34E1-48D2-3539-4219-C89D7B4F61A1}"/>
          </ac:spMkLst>
        </pc:spChg>
        <pc:spChg chg="mod">
          <ac:chgData name="Kato, Masahiro 4" userId="f2f839af-8092-499e-ad37-968b6e15735c" providerId="ADAL" clId="{FBE0A8F6-8C8B-410D-A1FE-01B1BBF44D3D}" dt="2026-02-24T05:03:27.515" v="1548"/>
          <ac:spMkLst>
            <pc:docMk/>
            <pc:sldMk cId="1407645377" sldId="2054"/>
            <ac:spMk id="17" creationId="{84D3CA21-4B89-AB66-478F-85D5539DFA51}"/>
          </ac:spMkLst>
        </pc:spChg>
        <pc:spChg chg="mod">
          <ac:chgData name="Kato, Masahiro 4" userId="f2f839af-8092-499e-ad37-968b6e15735c" providerId="ADAL" clId="{FBE0A8F6-8C8B-410D-A1FE-01B1BBF44D3D}" dt="2026-02-24T05:11:53.892" v="1725"/>
          <ac:spMkLst>
            <pc:docMk/>
            <pc:sldMk cId="1407645377" sldId="2054"/>
            <ac:spMk id="18" creationId="{B3FD2AE4-88B2-33C1-BE80-4A13556AF8E5}"/>
          </ac:spMkLst>
        </pc:spChg>
        <pc:spChg chg="mod">
          <ac:chgData name="Kato, Masahiro 4" userId="f2f839af-8092-499e-ad37-968b6e15735c" providerId="ADAL" clId="{FBE0A8F6-8C8B-410D-A1FE-01B1BBF44D3D}" dt="2026-02-24T04:54:15.459" v="1270"/>
          <ac:spMkLst>
            <pc:docMk/>
            <pc:sldMk cId="1407645377" sldId="2054"/>
            <ac:spMk id="22" creationId="{D39E6EFE-B063-92EC-BA06-A870D3AEFFF1}"/>
          </ac:spMkLst>
        </pc:spChg>
        <pc:spChg chg="mod">
          <ac:chgData name="Kato, Masahiro 4" userId="f2f839af-8092-499e-ad37-968b6e15735c" providerId="ADAL" clId="{FBE0A8F6-8C8B-410D-A1FE-01B1BBF44D3D}" dt="2026-02-24T05:13:47.077" v="1841" actId="20577"/>
          <ac:spMkLst>
            <pc:docMk/>
            <pc:sldMk cId="1407645377" sldId="2054"/>
            <ac:spMk id="30" creationId="{84E13CD4-5630-1956-7BE9-AA9E2D27AA63}"/>
          </ac:spMkLst>
        </pc:spChg>
        <pc:spChg chg="mod">
          <ac:chgData name="Kato, Masahiro 4" userId="f2f839af-8092-499e-ad37-968b6e15735c" providerId="ADAL" clId="{FBE0A8F6-8C8B-410D-A1FE-01B1BBF44D3D}" dt="2026-02-24T05:03:14.046" v="1541" actId="5793"/>
          <ac:spMkLst>
            <pc:docMk/>
            <pc:sldMk cId="1407645377" sldId="2054"/>
            <ac:spMk id="32" creationId="{EFFFF08E-72D1-C8A9-1A8F-FA8EF2D3DCE1}"/>
          </ac:spMkLst>
        </pc:spChg>
        <pc:spChg chg="mod">
          <ac:chgData name="Kato, Masahiro 4" userId="f2f839af-8092-499e-ad37-968b6e15735c" providerId="ADAL" clId="{FBE0A8F6-8C8B-410D-A1FE-01B1BBF44D3D}" dt="2026-02-24T04:54:15.459" v="1270"/>
          <ac:spMkLst>
            <pc:docMk/>
            <pc:sldMk cId="1407645377" sldId="2054"/>
            <ac:spMk id="40" creationId="{42F7121C-581F-0FB0-6C4F-29DF0E3BCD33}"/>
          </ac:spMkLst>
        </pc:spChg>
        <pc:spChg chg="mod">
          <ac:chgData name="Kato, Masahiro 4" userId="f2f839af-8092-499e-ad37-968b6e15735c" providerId="ADAL" clId="{FBE0A8F6-8C8B-410D-A1FE-01B1BBF44D3D}" dt="2026-02-24T04:54:15.459" v="1270"/>
          <ac:spMkLst>
            <pc:docMk/>
            <pc:sldMk cId="1407645377" sldId="2054"/>
            <ac:spMk id="41" creationId="{8AFDBBFF-3B95-FF9C-C99A-4B83C4111EAB}"/>
          </ac:spMkLst>
        </pc:spChg>
      </pc:sldChg>
      <pc:sldChg chg="modSp add mod">
        <pc:chgData name="Kato, Masahiro 4" userId="f2f839af-8092-499e-ad37-968b6e15735c" providerId="ADAL" clId="{FBE0A8F6-8C8B-410D-A1FE-01B1BBF44D3D}" dt="2026-02-24T05:16:33.123" v="2026"/>
        <pc:sldMkLst>
          <pc:docMk/>
          <pc:sldMk cId="488125836" sldId="2055"/>
        </pc:sldMkLst>
      </pc:sldChg>
      <pc:sldChg chg="modSp add mod">
        <pc:chgData name="Kato, Masahiro 4" userId="f2f839af-8092-499e-ad37-968b6e15735c" providerId="ADAL" clId="{FBE0A8F6-8C8B-410D-A1FE-01B1BBF44D3D}" dt="2026-02-24T05:14:27.629" v="1890" actId="20577"/>
        <pc:sldMkLst>
          <pc:docMk/>
          <pc:sldMk cId="3330539563" sldId="2056"/>
        </pc:sldMkLst>
      </pc:sldChg>
      <pc:sldChg chg="modSp add mod">
        <pc:chgData name="Kato, Masahiro 4" userId="f2f839af-8092-499e-ad37-968b6e15735c" providerId="ADAL" clId="{FBE0A8F6-8C8B-410D-A1FE-01B1BBF44D3D}" dt="2026-02-24T05:16:10.883" v="2025" actId="6549"/>
        <pc:sldMkLst>
          <pc:docMk/>
          <pc:sldMk cId="2239620363" sldId="2057"/>
        </pc:sldMkLst>
        <pc:spChg chg="mod">
          <ac:chgData name="Kato, Masahiro 4" userId="f2f839af-8092-499e-ad37-968b6e15735c" providerId="ADAL" clId="{FBE0A8F6-8C8B-410D-A1FE-01B1BBF44D3D}" dt="2026-02-24T05:07:48.520" v="1552"/>
          <ac:spMkLst>
            <pc:docMk/>
            <pc:sldMk cId="2239620363" sldId="2057"/>
            <ac:spMk id="5" creationId="{184937E9-8B22-F764-245D-E93731912FFE}"/>
          </ac:spMkLst>
        </pc:spChg>
        <pc:spChg chg="mod">
          <ac:chgData name="Kato, Masahiro 4" userId="f2f839af-8092-499e-ad37-968b6e15735c" providerId="ADAL" clId="{FBE0A8F6-8C8B-410D-A1FE-01B1BBF44D3D}" dt="2026-02-24T05:15:00.627" v="1898"/>
          <ac:spMkLst>
            <pc:docMk/>
            <pc:sldMk cId="2239620363" sldId="2057"/>
            <ac:spMk id="31" creationId="{28581C68-C6BB-D031-AAE8-C70AC45562F9}"/>
          </ac:spMkLst>
        </pc:spChg>
        <pc:graphicFrameChg chg="mod modGraphic">
          <ac:chgData name="Kato, Masahiro 4" userId="f2f839af-8092-499e-ad37-968b6e15735c" providerId="ADAL" clId="{FBE0A8F6-8C8B-410D-A1FE-01B1BBF44D3D}" dt="2026-02-24T05:16:10.883" v="2025" actId="6549"/>
          <ac:graphicFrameMkLst>
            <pc:docMk/>
            <pc:sldMk cId="2239620363" sldId="2057"/>
            <ac:graphicFrameMk id="34" creationId="{BC8419AD-33A0-F0D6-70DC-615FC6019917}"/>
          </ac:graphicFrameMkLst>
        </pc:graphicFrameChg>
      </pc:sldChg>
      <pc:sldChg chg="addSp delSp modSp add mod">
        <pc:chgData name="Kato, Masahiro 4" userId="f2f839af-8092-499e-ad37-968b6e15735c" providerId="ADAL" clId="{FBE0A8F6-8C8B-410D-A1FE-01B1BBF44D3D}" dt="2026-02-24T06:34:48.006" v="3333" actId="207"/>
        <pc:sldMkLst>
          <pc:docMk/>
          <pc:sldMk cId="3718532675" sldId="2058"/>
        </pc:sldMkLst>
        <pc:spChg chg="add mod topLvl">
          <ac:chgData name="Kato, Masahiro 4" userId="f2f839af-8092-499e-ad37-968b6e15735c" providerId="ADAL" clId="{FBE0A8F6-8C8B-410D-A1FE-01B1BBF44D3D}" dt="2026-02-24T05:23:59.218" v="2205" actId="165"/>
          <ac:spMkLst>
            <pc:docMk/>
            <pc:sldMk cId="3718532675" sldId="2058"/>
            <ac:spMk id="3" creationId="{DC073DC6-F8E7-50B7-95C0-725E1CFA41E0}"/>
          </ac:spMkLst>
        </pc:spChg>
        <pc:spChg chg="mod">
          <ac:chgData name="Kato, Masahiro 4" userId="f2f839af-8092-499e-ad37-968b6e15735c" providerId="ADAL" clId="{FBE0A8F6-8C8B-410D-A1FE-01B1BBF44D3D}" dt="2026-02-24T05:17:31.354" v="2027"/>
          <ac:spMkLst>
            <pc:docMk/>
            <pc:sldMk cId="3718532675" sldId="2058"/>
            <ac:spMk id="11" creationId="{9F9C3B01-97C8-832F-494B-FC5BD2E77F68}"/>
          </ac:spMkLst>
        </pc:spChg>
        <pc:spChg chg="mod topLvl">
          <ac:chgData name="Kato, Masahiro 4" userId="f2f839af-8092-499e-ad37-968b6e15735c" providerId="ADAL" clId="{FBE0A8F6-8C8B-410D-A1FE-01B1BBF44D3D}" dt="2026-02-24T05:23:59.218" v="2205" actId="165"/>
          <ac:spMkLst>
            <pc:docMk/>
            <pc:sldMk cId="3718532675" sldId="2058"/>
            <ac:spMk id="14" creationId="{29756C3E-AE58-7856-BC7D-C1B20A627AC5}"/>
          </ac:spMkLst>
        </pc:spChg>
        <pc:spChg chg="mod topLvl">
          <ac:chgData name="Kato, Masahiro 4" userId="f2f839af-8092-499e-ad37-968b6e15735c" providerId="ADAL" clId="{FBE0A8F6-8C8B-410D-A1FE-01B1BBF44D3D}" dt="2026-02-24T05:23:59.218" v="2205" actId="165"/>
          <ac:spMkLst>
            <pc:docMk/>
            <pc:sldMk cId="3718532675" sldId="2058"/>
            <ac:spMk id="19" creationId="{F8F799CD-DBB7-E69D-024F-9430B0946F68}"/>
          </ac:spMkLst>
        </pc:spChg>
        <pc:spChg chg="mod topLvl">
          <ac:chgData name="Kato, Masahiro 4" userId="f2f839af-8092-499e-ad37-968b6e15735c" providerId="ADAL" clId="{FBE0A8F6-8C8B-410D-A1FE-01B1BBF44D3D}" dt="2026-02-24T05:23:59.218" v="2205" actId="165"/>
          <ac:spMkLst>
            <pc:docMk/>
            <pc:sldMk cId="3718532675" sldId="2058"/>
            <ac:spMk id="28" creationId="{477DAA97-A52A-BCA6-2E4F-370DBC99AE61}"/>
          </ac:spMkLst>
        </pc:spChg>
        <pc:spChg chg="mod topLvl">
          <ac:chgData name="Kato, Masahiro 4" userId="f2f839af-8092-499e-ad37-968b6e15735c" providerId="ADAL" clId="{FBE0A8F6-8C8B-410D-A1FE-01B1BBF44D3D}" dt="2026-02-24T05:23:59.218" v="2205" actId="165"/>
          <ac:spMkLst>
            <pc:docMk/>
            <pc:sldMk cId="3718532675" sldId="2058"/>
            <ac:spMk id="30" creationId="{56CDCCC1-E9A4-E11D-C17F-6AB25BA96136}"/>
          </ac:spMkLst>
        </pc:spChg>
        <pc:spChg chg="mod topLvl">
          <ac:chgData name="Kato, Masahiro 4" userId="f2f839af-8092-499e-ad37-968b6e15735c" providerId="ADAL" clId="{FBE0A8F6-8C8B-410D-A1FE-01B1BBF44D3D}" dt="2026-02-24T05:23:59.218" v="2205" actId="165"/>
          <ac:spMkLst>
            <pc:docMk/>
            <pc:sldMk cId="3718532675" sldId="2058"/>
            <ac:spMk id="31" creationId="{D6F0BBDE-46F9-9DAE-59E0-A353C00D7113}"/>
          </ac:spMkLst>
        </pc:spChg>
        <pc:spChg chg="add mod topLvl">
          <ac:chgData name="Kato, Masahiro 4" userId="f2f839af-8092-499e-ad37-968b6e15735c" providerId="ADAL" clId="{FBE0A8F6-8C8B-410D-A1FE-01B1BBF44D3D}" dt="2026-02-24T05:23:59.218" v="2205" actId="165"/>
          <ac:spMkLst>
            <pc:docMk/>
            <pc:sldMk cId="3718532675" sldId="2058"/>
            <ac:spMk id="32" creationId="{95FC5E1C-20C8-51F9-007B-81FAAA4998EB}"/>
          </ac:spMkLst>
        </pc:spChg>
        <pc:spChg chg="mod topLvl">
          <ac:chgData name="Kato, Masahiro 4" userId="f2f839af-8092-499e-ad37-968b6e15735c" providerId="ADAL" clId="{FBE0A8F6-8C8B-410D-A1FE-01B1BBF44D3D}" dt="2026-02-24T05:23:59.218" v="2205" actId="165"/>
          <ac:spMkLst>
            <pc:docMk/>
            <pc:sldMk cId="3718532675" sldId="2058"/>
            <ac:spMk id="33" creationId="{A8D1FED5-3273-57A4-457E-73B65A3A8D92}"/>
          </ac:spMkLst>
        </pc:spChg>
        <pc:spChg chg="add mod">
          <ac:chgData name="Kato, Masahiro 4" userId="f2f839af-8092-499e-ad37-968b6e15735c" providerId="ADAL" clId="{FBE0A8F6-8C8B-410D-A1FE-01B1BBF44D3D}" dt="2026-02-24T06:34:48.006" v="3333" actId="207"/>
          <ac:spMkLst>
            <pc:docMk/>
            <pc:sldMk cId="3718532675" sldId="2058"/>
            <ac:spMk id="40" creationId="{7D2F146B-DA75-5A77-16D1-D2EB03CDA520}"/>
          </ac:spMkLst>
        </pc:spChg>
        <pc:spChg chg="mod topLvl">
          <ac:chgData name="Kato, Masahiro 4" userId="f2f839af-8092-499e-ad37-968b6e15735c" providerId="ADAL" clId="{FBE0A8F6-8C8B-410D-A1FE-01B1BBF44D3D}" dt="2026-02-24T06:05:22.953" v="3289" actId="1035"/>
          <ac:spMkLst>
            <pc:docMk/>
            <pc:sldMk cId="3718532675" sldId="2058"/>
            <ac:spMk id="45" creationId="{2A9445F8-CCB8-BF85-DA24-00AEEC1D8250}"/>
          </ac:spMkLst>
        </pc:spChg>
        <pc:spChg chg="mod">
          <ac:chgData name="Kato, Masahiro 4" userId="f2f839af-8092-499e-ad37-968b6e15735c" providerId="ADAL" clId="{FBE0A8F6-8C8B-410D-A1FE-01B1BBF44D3D}" dt="2026-02-24T05:21:26.764" v="2120" actId="1076"/>
          <ac:spMkLst>
            <pc:docMk/>
            <pc:sldMk cId="3718532675" sldId="2058"/>
            <ac:spMk id="56" creationId="{EE4114F8-4DAA-3821-9AAA-2D6C5FA7DB41}"/>
          </ac:spMkLst>
        </pc:spChg>
        <pc:cxnChg chg="mod">
          <ac:chgData name="Kato, Masahiro 4" userId="f2f839af-8092-499e-ad37-968b6e15735c" providerId="ADAL" clId="{FBE0A8F6-8C8B-410D-A1FE-01B1BBF44D3D}" dt="2026-02-24T05:23:51.601" v="2198" actId="14100"/>
          <ac:cxnSpMkLst>
            <pc:docMk/>
            <pc:sldMk cId="3718532675" sldId="2058"/>
            <ac:cxnSpMk id="34" creationId="{392FC4F3-6FFB-359B-CA13-75CBBBFF33EA}"/>
          </ac:cxnSpMkLst>
        </pc:cxnChg>
      </pc:sldChg>
      <pc:sldChg chg="addSp delSp modSp add del mod modShow">
        <pc:chgData name="Kato, Masahiro 4" userId="f2f839af-8092-499e-ad37-968b6e15735c" providerId="ADAL" clId="{FBE0A8F6-8C8B-410D-A1FE-01B1BBF44D3D}" dt="2026-02-24T06:02:10.313" v="3284" actId="2696"/>
        <pc:sldMkLst>
          <pc:docMk/>
          <pc:sldMk cId="197932101" sldId="2059"/>
        </pc:sldMkLst>
      </pc:sldChg>
      <pc:sldChg chg="add del">
        <pc:chgData name="Kato, Masahiro 4" userId="f2f839af-8092-499e-ad37-968b6e15735c" providerId="ADAL" clId="{FBE0A8F6-8C8B-410D-A1FE-01B1BBF44D3D}" dt="2026-02-24T06:20:54.523" v="3306" actId="47"/>
        <pc:sldMkLst>
          <pc:docMk/>
          <pc:sldMk cId="2863026348" sldId="2059"/>
        </pc:sldMkLst>
      </pc:sldChg>
      <pc:sldChg chg="addSp delSp modSp add del mod modShow">
        <pc:chgData name="Kato, Masahiro 4" userId="f2f839af-8092-499e-ad37-968b6e15735c" providerId="ADAL" clId="{FBE0A8F6-8C8B-410D-A1FE-01B1BBF44D3D}" dt="2026-02-24T06:02:10.313" v="3284" actId="2696"/>
        <pc:sldMkLst>
          <pc:docMk/>
          <pc:sldMk cId="508368019" sldId="2060"/>
        </pc:sldMkLst>
      </pc:sldChg>
      <pc:sldChg chg="add del">
        <pc:chgData name="Kato, Masahiro 4" userId="f2f839af-8092-499e-ad37-968b6e15735c" providerId="ADAL" clId="{FBE0A8F6-8C8B-410D-A1FE-01B1BBF44D3D}" dt="2026-02-24T06:20:54.322" v="3305" actId="47"/>
        <pc:sldMkLst>
          <pc:docMk/>
          <pc:sldMk cId="1731661675" sldId="2060"/>
        </pc:sldMkLst>
      </pc:sldChg>
      <pc:sldChg chg="add del">
        <pc:chgData name="Kato, Masahiro 4" userId="f2f839af-8092-499e-ad37-968b6e15735c" providerId="ADAL" clId="{FBE0A8F6-8C8B-410D-A1FE-01B1BBF44D3D}" dt="2026-02-24T06:20:54.152" v="3304" actId="47"/>
        <pc:sldMkLst>
          <pc:docMk/>
          <pc:sldMk cId="529005395" sldId="2061"/>
        </pc:sldMkLst>
      </pc:sldChg>
      <pc:sldChg chg="addSp delSp modSp add del mod modShow">
        <pc:chgData name="Kato, Masahiro 4" userId="f2f839af-8092-499e-ad37-968b6e15735c" providerId="ADAL" clId="{FBE0A8F6-8C8B-410D-A1FE-01B1BBF44D3D}" dt="2026-02-24T06:02:10.313" v="3284" actId="2696"/>
        <pc:sldMkLst>
          <pc:docMk/>
          <pc:sldMk cId="684472702" sldId="2061"/>
        </pc:sldMkLst>
      </pc:sldChg>
      <pc:sldChg chg="delSp mod">
        <pc:chgData name="Kato, Masahiro 4" userId="f2f839af-8092-499e-ad37-968b6e15735c" providerId="ADAL" clId="{FBE0A8F6-8C8B-410D-A1FE-01B1BBF44D3D}" dt="2026-02-26T11:46:39.013" v="3347" actId="478"/>
        <pc:sldMkLst>
          <pc:docMk/>
          <pc:sldMk cId="3120199079" sldId="2061"/>
        </pc:sldMkLst>
        <pc:spChg chg="del">
          <ac:chgData name="Kato, Masahiro 4" userId="f2f839af-8092-499e-ad37-968b6e15735c" providerId="ADAL" clId="{FBE0A8F6-8C8B-410D-A1FE-01B1BBF44D3D}" dt="2026-02-26T11:46:39.013" v="3347" actId="478"/>
          <ac:spMkLst>
            <pc:docMk/>
            <pc:sldMk cId="3120199079" sldId="2061"/>
            <ac:spMk id="20" creationId="{E41684B4-C88E-9865-256B-3F874286A8CA}"/>
          </ac:spMkLst>
        </pc:spChg>
        <pc:spChg chg="del">
          <ac:chgData name="Kato, Masahiro 4" userId="f2f839af-8092-499e-ad37-968b6e15735c" providerId="ADAL" clId="{FBE0A8F6-8C8B-410D-A1FE-01B1BBF44D3D}" dt="2026-02-26T11:46:39.013" v="3347" actId="478"/>
          <ac:spMkLst>
            <pc:docMk/>
            <pc:sldMk cId="3120199079" sldId="2061"/>
            <ac:spMk id="33" creationId="{44EC488E-CF72-5090-DE00-04334243C575}"/>
          </ac:spMkLst>
        </pc:spChg>
        <pc:cxnChg chg="del">
          <ac:chgData name="Kato, Masahiro 4" userId="f2f839af-8092-499e-ad37-968b6e15735c" providerId="ADAL" clId="{FBE0A8F6-8C8B-410D-A1FE-01B1BBF44D3D}" dt="2026-02-26T11:46:39.013" v="3347" actId="478"/>
          <ac:cxnSpMkLst>
            <pc:docMk/>
            <pc:sldMk cId="3120199079" sldId="2061"/>
            <ac:cxnSpMk id="21" creationId="{46CADCF6-7978-130B-8B1E-5DBF305CFE05}"/>
          </ac:cxnSpMkLst>
        </pc:cxnChg>
        <pc:cxnChg chg="del">
          <ac:chgData name="Kato, Masahiro 4" userId="f2f839af-8092-499e-ad37-968b6e15735c" providerId="ADAL" clId="{FBE0A8F6-8C8B-410D-A1FE-01B1BBF44D3D}" dt="2026-02-26T11:46:39.013" v="3347" actId="478"/>
          <ac:cxnSpMkLst>
            <pc:docMk/>
            <pc:sldMk cId="3120199079" sldId="2061"/>
            <ac:cxnSpMk id="39" creationId="{7AC6831F-D7E6-3E14-107D-93A59BA496CA}"/>
          </ac:cxnSpMkLst>
        </pc:cxnChg>
      </pc:sldChg>
      <pc:sldChg chg="addSp delSp modSp add del mod modShow">
        <pc:chgData name="Kato, Masahiro 4" userId="f2f839af-8092-499e-ad37-968b6e15735c" providerId="ADAL" clId="{FBE0A8F6-8C8B-410D-A1FE-01B1BBF44D3D}" dt="2026-02-24T06:02:10.313" v="3284" actId="2696"/>
        <pc:sldMkLst>
          <pc:docMk/>
          <pc:sldMk cId="292984649" sldId="2062"/>
        </pc:sldMkLst>
      </pc:sldChg>
      <pc:sldChg chg="add del">
        <pc:chgData name="Kato, Masahiro 4" userId="f2f839af-8092-499e-ad37-968b6e15735c" providerId="ADAL" clId="{FBE0A8F6-8C8B-410D-A1FE-01B1BBF44D3D}" dt="2026-02-24T06:20:54.032" v="3303" actId="47"/>
        <pc:sldMkLst>
          <pc:docMk/>
          <pc:sldMk cId="2297034098" sldId="2062"/>
        </pc:sldMkLst>
      </pc:sldChg>
    </pc:docChg>
  </pc:docChgLst>
  <pc:docChgLst>
    <pc:chgData name="福嶌 教郷" userId="S::fukushima-n27d@mlit.go.jp::8bd980a6-29b5-4983-b197-260211954fc1" providerId="AD" clId="Web-{D1A96CB9-C7BC-BE2A-DC6B-6A9C8F2152A4}"/>
    <pc:docChg chg="sldOrd">
      <pc:chgData name="福嶌 教郷" userId="S::fukushima-n27d@mlit.go.jp::8bd980a6-29b5-4983-b197-260211954fc1" providerId="AD" clId="Web-{D1A96CB9-C7BC-BE2A-DC6B-6A9C8F2152A4}" dt="2026-02-24T13:47:44.092" v="0"/>
      <pc:docMkLst>
        <pc:docMk/>
      </pc:docMkLst>
      <pc:sldChg chg="ord">
        <pc:chgData name="福嶌 教郷" userId="S::fukushima-n27d@mlit.go.jp::8bd980a6-29b5-4983-b197-260211954fc1" providerId="AD" clId="Web-{D1A96CB9-C7BC-BE2A-DC6B-6A9C8F2152A4}" dt="2026-02-24T13:47:44.092" v="0"/>
        <pc:sldMkLst>
          <pc:docMk/>
          <pc:sldMk cId="3718532675" sldId="2058"/>
        </pc:sldMkLst>
      </pc:sldChg>
    </pc:docChg>
  </pc:docChgLst>
  <pc:docChgLst>
    <pc:chgData name="菊地 昌吾" userId="a2de550d-73a8-4375-a9a2-9a1175432f9d" providerId="ADAL" clId="{18A28B6D-7284-4294-81C6-0D32159B474D}"/>
    <pc:docChg chg="modSld">
      <pc:chgData name="菊地 昌吾" userId="a2de550d-73a8-4375-a9a2-9a1175432f9d" providerId="ADAL" clId="{18A28B6D-7284-4294-81C6-0D32159B474D}" dt="2026-02-20T01:58:38.153" v="0" actId="404"/>
      <pc:docMkLst>
        <pc:docMk/>
      </pc:docMkLst>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4" y="1"/>
            <a:ext cx="2919412" cy="495300"/>
          </a:xfrm>
          <a:prstGeom prst="rect">
            <a:avLst/>
          </a:prstGeom>
        </p:spPr>
        <p:txBody>
          <a:bodyPr vert="horz" lIns="91368" tIns="45684" rIns="91368" bIns="45684" rtlCol="0"/>
          <a:lstStyle>
            <a:lvl1pPr algn="r">
              <a:defRPr sz="1200"/>
            </a:lvl1pPr>
          </a:lstStyle>
          <a:p>
            <a:fld id="{8A4FAE83-6876-449D-BCCE-496EC707688A}" type="datetimeFigureOut">
              <a:rPr kumimoji="1" lang="ja-JP" altLang="en-US" smtClean="0"/>
              <a:t>2026/2/26</a:t>
            </a:fld>
            <a:endParaRPr kumimoji="1" lang="ja-JP" altLang="en-US"/>
          </a:p>
        </p:txBody>
      </p:sp>
      <p:sp>
        <p:nvSpPr>
          <p:cNvPr id="4" name="フッター プレースホルダー 3"/>
          <p:cNvSpPr>
            <a:spLocks noGrp="1"/>
          </p:cNvSpPr>
          <p:nvPr>
            <p:ph type="ftr" sz="quarter" idx="2"/>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4" y="9371024"/>
            <a:ext cx="2919412" cy="495300"/>
          </a:xfrm>
          <a:prstGeom prst="rect">
            <a:avLst/>
          </a:prstGeom>
        </p:spPr>
        <p:txBody>
          <a:bodyPr vert="horz" lIns="91368" tIns="45684" rIns="91368" bIns="45684" rtlCol="0" anchor="b"/>
          <a:lstStyle>
            <a:lvl1pPr algn="r">
              <a:defRPr sz="1200"/>
            </a:lvl1pPr>
          </a:lstStyle>
          <a:p>
            <a:fld id="{68D39ECE-9559-4BF9-A72E-0A6C08851105}" type="slidenum">
              <a:rPr kumimoji="1" lang="ja-JP" altLang="en-US" smtClean="0"/>
              <a:t>‹#›</a:t>
            </a:fld>
            <a:endParaRPr kumimoji="1" lang="ja-JP" altLang="en-US"/>
          </a:p>
        </p:txBody>
      </p:sp>
    </p:spTree>
    <p:extLst>
      <p:ext uri="{BB962C8B-B14F-4D97-AF65-F5344CB8AC3E}">
        <p14:creationId xmlns:p14="http://schemas.microsoft.com/office/powerpoint/2010/main" val="334308505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2" y="1"/>
            <a:ext cx="2919413" cy="495300"/>
          </a:xfrm>
          <a:prstGeom prst="rect">
            <a:avLst/>
          </a:prstGeom>
        </p:spPr>
        <p:txBody>
          <a:bodyPr vert="horz" lIns="91368" tIns="45684" rIns="91368" bIns="45684"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4" y="1"/>
            <a:ext cx="2919412" cy="495300"/>
          </a:xfrm>
          <a:prstGeom prst="rect">
            <a:avLst/>
          </a:prstGeom>
        </p:spPr>
        <p:txBody>
          <a:bodyPr vert="horz" lIns="91368" tIns="45684" rIns="91368" bIns="45684" rtlCol="0"/>
          <a:lstStyle>
            <a:lvl1pPr algn="r">
              <a:defRPr sz="1200"/>
            </a:lvl1pPr>
          </a:lstStyle>
          <a:p>
            <a:fld id="{0AC30D34-39EC-4333-89A4-48E429B38CE2}" type="datetimeFigureOut">
              <a:rPr kumimoji="1" lang="ja-JP" altLang="en-US" smtClean="0"/>
              <a:t>2026/2/26</a:t>
            </a:fld>
            <a:endParaRPr kumimoji="1" lang="ja-JP" altLang="en-US"/>
          </a:p>
        </p:txBody>
      </p:sp>
      <p:sp>
        <p:nvSpPr>
          <p:cNvPr id="4" name="スライド イメージ プレースホルダー 3"/>
          <p:cNvSpPr>
            <a:spLocks noGrp="1" noRot="1" noChangeAspect="1"/>
          </p:cNvSpPr>
          <p:nvPr>
            <p:ph type="sldImg" idx="2"/>
          </p:nvPr>
        </p:nvSpPr>
        <p:spPr>
          <a:xfrm>
            <a:off x="1147763" y="1231900"/>
            <a:ext cx="4440237" cy="3330575"/>
          </a:xfrm>
          <a:prstGeom prst="rect">
            <a:avLst/>
          </a:prstGeom>
          <a:noFill/>
          <a:ln w="12700">
            <a:solidFill>
              <a:prstClr val="black"/>
            </a:solidFill>
          </a:ln>
        </p:spPr>
        <p:txBody>
          <a:bodyPr vert="horz" lIns="91368" tIns="45684" rIns="91368" bIns="45684" rtlCol="0" anchor="ctr"/>
          <a:lstStyle/>
          <a:p>
            <a:endParaRPr lang="ja-JP" altLang="en-US"/>
          </a:p>
        </p:txBody>
      </p:sp>
      <p:sp>
        <p:nvSpPr>
          <p:cNvPr id="5" name="ノート プレースホルダー 4"/>
          <p:cNvSpPr>
            <a:spLocks noGrp="1"/>
          </p:cNvSpPr>
          <p:nvPr>
            <p:ph type="body" sz="quarter" idx="3"/>
          </p:nvPr>
        </p:nvSpPr>
        <p:spPr>
          <a:xfrm>
            <a:off x="673111" y="4748213"/>
            <a:ext cx="5389563" cy="3884612"/>
          </a:xfrm>
          <a:prstGeom prst="rect">
            <a:avLst/>
          </a:prstGeom>
        </p:spPr>
        <p:txBody>
          <a:bodyPr vert="horz" lIns="91368" tIns="45684" rIns="91368" bIns="45684"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2" y="9371024"/>
            <a:ext cx="2919413" cy="495300"/>
          </a:xfrm>
          <a:prstGeom prst="rect">
            <a:avLst/>
          </a:prstGeom>
        </p:spPr>
        <p:txBody>
          <a:bodyPr vert="horz" lIns="91368" tIns="45684" rIns="91368" bIns="45684"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4" y="9371024"/>
            <a:ext cx="2919412" cy="495300"/>
          </a:xfrm>
          <a:prstGeom prst="rect">
            <a:avLst/>
          </a:prstGeom>
        </p:spPr>
        <p:txBody>
          <a:bodyPr vert="horz" lIns="91368" tIns="45684" rIns="91368" bIns="45684" rtlCol="0" anchor="b"/>
          <a:lstStyle>
            <a:lvl1pPr algn="r">
              <a:defRPr sz="1200"/>
            </a:lvl1pPr>
          </a:lstStyle>
          <a:p>
            <a:fld id="{21C75C97-5DEC-465A-942A-ECFBEE6DB4E1}" type="slidenum">
              <a:rPr kumimoji="1" lang="ja-JP" altLang="en-US" smtClean="0"/>
              <a:t>‹#›</a:t>
            </a:fld>
            <a:endParaRPr kumimoji="1" lang="ja-JP" altLang="en-US"/>
          </a:p>
        </p:txBody>
      </p:sp>
    </p:spTree>
    <p:extLst>
      <p:ext uri="{BB962C8B-B14F-4D97-AF65-F5344CB8AC3E}">
        <p14:creationId xmlns:p14="http://schemas.microsoft.com/office/powerpoint/2010/main" val="185197434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EBD506-131D-4A2A-4898-8F5ABE09A700}"/>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3B0C67F-93EC-5FE9-8F67-8A479CD76A20}"/>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021F2C72-5771-526D-8144-395FDFCCDF8B}"/>
              </a:ext>
            </a:extLst>
          </p:cNvPr>
          <p:cNvSpPr>
            <a:spLocks noGrp="1"/>
          </p:cNvSpPr>
          <p:nvPr>
            <p:ph type="body" idx="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F385AF5C-6DCB-2102-FD7F-6C170F73E2C1}"/>
              </a:ext>
            </a:extLst>
          </p:cNvPr>
          <p:cNvSpPr>
            <a:spLocks noGrp="1"/>
          </p:cNvSpPr>
          <p:nvPr>
            <p:ph type="sldNum" sz="quarter" idx="5"/>
          </p:nvPr>
        </p:nvSpPr>
        <p:spPr/>
        <p:txBody>
          <a:bodyPr/>
          <a:lstStyle/>
          <a:p>
            <a:fld id="{21C75C97-5DEC-465A-942A-ECFBEE6DB4E1}" type="slidenum">
              <a:rPr kumimoji="1" lang="ja-JP" altLang="en-US" smtClean="0"/>
              <a:t>9</a:t>
            </a:fld>
            <a:endParaRPr kumimoji="1" lang="ja-JP" altLang="en-US"/>
          </a:p>
        </p:txBody>
      </p:sp>
    </p:spTree>
    <p:extLst>
      <p:ext uri="{BB962C8B-B14F-4D97-AF65-F5344CB8AC3E}">
        <p14:creationId xmlns:p14="http://schemas.microsoft.com/office/powerpoint/2010/main" val="36556288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1039" name="Rectangle 9"/>
          <p:cNvSpPr>
            <a:spLocks noChangeArrowheads="1"/>
          </p:cNvSpPr>
          <p:nvPr userDrawn="1"/>
        </p:nvSpPr>
        <p:spPr>
          <a:xfrm>
            <a:off x="1692282" y="3284556"/>
            <a:ext cx="7451725" cy="73025"/>
          </a:xfrm>
          <a:prstGeom prst="rect">
            <a:avLst/>
          </a:prstGeom>
          <a:solidFill>
            <a:srgbClr val="0066CC"/>
          </a:solidFill>
          <a:ln w="9525">
            <a:noFill/>
            <a:miter lim="800000"/>
            <a:headEnd/>
            <a:tailEnd/>
          </a:ln>
          <a:effectLst/>
        </p:spPr>
        <p:txBody>
          <a:bodyPr wrap="none" anchor="ctr"/>
          <a:lstStyle/>
          <a:p>
            <a:pPr>
              <a:defRPr/>
            </a:pPr>
            <a:endParaRPr lang="ja-JP" altLang="en-US" sz="1443">
              <a:solidFill>
                <a:srgbClr val="000000"/>
              </a:solidFill>
            </a:endParaRPr>
          </a:p>
        </p:txBody>
      </p:sp>
      <p:sp>
        <p:nvSpPr>
          <p:cNvPr id="1041" name="Text Box 12"/>
          <p:cNvSpPr txBox="1">
            <a:spLocks noChangeArrowheads="1"/>
          </p:cNvSpPr>
          <p:nvPr userDrawn="1"/>
        </p:nvSpPr>
        <p:spPr>
          <a:xfrm>
            <a:off x="2" y="6524638"/>
            <a:ext cx="2961067" cy="240387"/>
          </a:xfrm>
          <a:prstGeom prst="rect">
            <a:avLst/>
          </a:prstGeom>
          <a:noFill/>
          <a:ln w="9525">
            <a:noFill/>
            <a:miter lim="800000"/>
            <a:headEnd/>
            <a:tailEnd/>
          </a:ln>
          <a:effectLst/>
        </p:spPr>
        <p:txBody>
          <a:bodyPr wrap="none">
            <a:spAutoFit/>
          </a:bodyPr>
          <a:lstStyle/>
          <a:p>
            <a:pPr>
              <a:defRPr/>
            </a:pPr>
            <a:r>
              <a:rPr lang="en-US" altLang="ja-JP" sz="962" i="1">
                <a:solidFill>
                  <a:srgbClr val="FFFFFF"/>
                </a:solidFill>
                <a:latin typeface="Times New Roman" pitchFamily="18" charset="0"/>
              </a:rPr>
              <a:t>Ministry of Land, Infrastructure, Transport and Tourism</a:t>
            </a:r>
          </a:p>
        </p:txBody>
      </p:sp>
      <p:sp>
        <p:nvSpPr>
          <p:cNvPr id="1042" name="Rectangle 2"/>
          <p:cNvSpPr>
            <a:spLocks noGrp="1" noChangeArrowheads="1"/>
          </p:cNvSpPr>
          <p:nvPr>
            <p:ph type="ctrTitle"/>
          </p:nvPr>
        </p:nvSpPr>
        <p:spPr>
          <a:xfrm>
            <a:off x="1619250" y="2133618"/>
            <a:ext cx="7524750" cy="1470025"/>
          </a:xfrm>
        </p:spPr>
        <p:txBody>
          <a:bodyPr/>
          <a:lstStyle>
            <a:lvl1pPr>
              <a:defRPr sz="3207"/>
            </a:lvl1pPr>
          </a:lstStyle>
          <a:p>
            <a:r>
              <a:rPr lang="ja-JP" altLang="en-US"/>
              <a:t>マスタ タイトルの書式設定</a:t>
            </a:r>
          </a:p>
        </p:txBody>
      </p:sp>
      <p:sp>
        <p:nvSpPr>
          <p:cNvPr id="1043" name="Rectangle 3"/>
          <p:cNvSpPr>
            <a:spLocks noGrp="1" noChangeArrowheads="1"/>
          </p:cNvSpPr>
          <p:nvPr>
            <p:ph type="subTitle" idx="1"/>
          </p:nvPr>
        </p:nvSpPr>
        <p:spPr>
          <a:xfrm>
            <a:off x="1371601" y="3886200"/>
            <a:ext cx="6400800" cy="1752600"/>
          </a:xfrm>
        </p:spPr>
        <p:txBody>
          <a:bodyPr/>
          <a:lstStyle>
            <a:lvl1pPr marL="0" indent="0" algn="ctr">
              <a:buFontTx/>
              <a:buNone/>
              <a:defRPr/>
            </a:lvl1pPr>
          </a:lstStyle>
          <a:p>
            <a:r>
              <a:rPr lang="ja-JP" altLang="en-US"/>
              <a:t>マスタ サブタイトルの書式設定</a:t>
            </a:r>
          </a:p>
        </p:txBody>
      </p:sp>
      <p:sp>
        <p:nvSpPr>
          <p:cNvPr id="1044" name="Rectangle 4"/>
          <p:cNvSpPr>
            <a:spLocks noGrp="1" noChangeArrowheads="1"/>
          </p:cNvSpPr>
          <p:nvPr>
            <p:ph type="dt" sz="half" idx="10"/>
          </p:nvPr>
        </p:nvSpPr>
        <p:spPr/>
        <p:txBody>
          <a:bodyPr/>
          <a:lstStyle>
            <a:lvl1pPr>
              <a:defRPr smtClean="0"/>
            </a:lvl1pPr>
          </a:lstStyle>
          <a:p>
            <a:pPr>
              <a:defRPr/>
            </a:pPr>
            <a:endParaRPr lang="en-US" altLang="ja-JP">
              <a:solidFill>
                <a:srgbClr val="000000"/>
              </a:solidFill>
            </a:endParaRPr>
          </a:p>
        </p:txBody>
      </p:sp>
      <p:sp>
        <p:nvSpPr>
          <p:cNvPr id="1045" name="Rectangle 5"/>
          <p:cNvSpPr>
            <a:spLocks noGrp="1" noChangeArrowheads="1"/>
          </p:cNvSpPr>
          <p:nvPr>
            <p:ph type="ftr" sz="quarter" idx="11"/>
          </p:nvPr>
        </p:nvSpPr>
        <p:spPr/>
        <p:txBody>
          <a:bodyPr/>
          <a:lstStyle>
            <a:lvl1pPr>
              <a:defRPr smtClean="0"/>
            </a:lvl1pPr>
          </a:lstStyle>
          <a:p>
            <a:pPr>
              <a:defRPr/>
            </a:pPr>
            <a:endParaRPr lang="en-US" altLang="ja-JP">
              <a:solidFill>
                <a:srgbClr val="000000"/>
              </a:solidFill>
            </a:endParaRPr>
          </a:p>
        </p:txBody>
      </p:sp>
      <p:pic>
        <p:nvPicPr>
          <p:cNvPr id="2" name="図 1">
            <a:extLst>
              <a:ext uri="{FF2B5EF4-FFF2-40B4-BE49-F238E27FC236}">
                <a16:creationId xmlns:a16="http://schemas.microsoft.com/office/drawing/2014/main" id="{BAB7AC06-9530-4E92-6CBE-FC8CE0D50BC8}"/>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7881956" y="111604"/>
            <a:ext cx="1192191" cy="206058"/>
          </a:xfrm>
          <a:prstGeom prst="rect">
            <a:avLst/>
          </a:prstGeom>
        </p:spPr>
      </p:pic>
    </p:spTree>
    <p:extLst>
      <p:ext uri="{BB962C8B-B14F-4D97-AF65-F5344CB8AC3E}">
        <p14:creationId xmlns:p14="http://schemas.microsoft.com/office/powerpoint/2010/main" val="2186046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1105" name="タイトル 1"/>
          <p:cNvSpPr>
            <a:spLocks noGrp="1"/>
          </p:cNvSpPr>
          <p:nvPr>
            <p:ph type="title"/>
          </p:nvPr>
        </p:nvSpPr>
        <p:spPr/>
        <p:txBody>
          <a:bodyPr/>
          <a:lstStyle/>
          <a:p>
            <a:r>
              <a:rPr lang="ja-JP" altLang="en-US"/>
              <a:t>マスタ タイトルの書式設定</a:t>
            </a:r>
          </a:p>
        </p:txBody>
      </p:sp>
      <p:sp>
        <p:nvSpPr>
          <p:cNvPr id="1106"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10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9" name="Rectangle 6"/>
          <p:cNvSpPr>
            <a:spLocks noGrp="1" noChangeArrowheads="1"/>
          </p:cNvSpPr>
          <p:nvPr>
            <p:ph type="sldNum" sz="quarter" idx="12"/>
          </p:nvPr>
        </p:nvSpPr>
        <p:spPr>
          <a:ln/>
        </p:spPr>
        <p:txBody>
          <a:bodyPr/>
          <a:lstStyle>
            <a:lvl1pPr>
              <a:defRPr/>
            </a:lvl1pPr>
          </a:lstStyle>
          <a:p>
            <a:pPr>
              <a:defRPr/>
            </a:pPr>
            <a:fld id="{66ADCCC2-471E-416A-AC66-7A9DFE1076D7}"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41145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と縦書きテキスト">
    <p:spTree>
      <p:nvGrpSpPr>
        <p:cNvPr id="1" name=""/>
        <p:cNvGrpSpPr/>
        <p:nvPr/>
      </p:nvGrpSpPr>
      <p:grpSpPr>
        <a:xfrm>
          <a:off x="0" y="0"/>
          <a:ext cx="0" cy="0"/>
          <a:chOff x="0" y="0"/>
          <a:chExt cx="0" cy="0"/>
        </a:xfrm>
      </p:grpSpPr>
      <p:sp>
        <p:nvSpPr>
          <p:cNvPr id="111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1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14" name="Rectangle 6"/>
          <p:cNvSpPr>
            <a:spLocks noGrp="1" noChangeArrowheads="1"/>
          </p:cNvSpPr>
          <p:nvPr>
            <p:ph type="sldNum" sz="quarter" idx="12"/>
          </p:nvPr>
        </p:nvSpPr>
        <p:spPr>
          <a:ln/>
        </p:spPr>
        <p:txBody>
          <a:bodyPr/>
          <a:lstStyle>
            <a:lvl1pPr>
              <a:defRPr/>
            </a:lvl1pPr>
          </a:lstStyle>
          <a:p>
            <a:pPr>
              <a:defRPr/>
            </a:pPr>
            <a:fld id="{75D536A4-33CE-4A08-817F-33E526A9BF1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415168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タイトルとコンテンツ">
    <p:spTree>
      <p:nvGrpSpPr>
        <p:cNvPr id="1" name=""/>
        <p:cNvGrpSpPr/>
        <p:nvPr/>
      </p:nvGrpSpPr>
      <p:grpSpPr>
        <a:xfrm>
          <a:off x="0" y="0"/>
          <a:ext cx="0" cy="0"/>
          <a:chOff x="0" y="0"/>
          <a:chExt cx="0" cy="0"/>
        </a:xfrm>
      </p:grpSpPr>
      <p:grpSp>
        <p:nvGrpSpPr>
          <p:cNvPr id="1301" name="Group 18"/>
          <p:cNvGrpSpPr/>
          <p:nvPr userDrawn="1"/>
        </p:nvGrpSpPr>
        <p:grpSpPr>
          <a:xfrm>
            <a:off x="0" y="0"/>
            <a:ext cx="9144000" cy="546100"/>
            <a:chOff x="0" y="0"/>
            <a:chExt cx="5760" cy="344"/>
          </a:xfrm>
        </p:grpSpPr>
        <p:pic>
          <p:nvPicPr>
            <p:cNvPr id="1302" name="Picture 9" descr="mlit_top"/>
            <p:cNvPicPr>
              <a:picLocks noChangeAspect="1" noChangeArrowheads="1"/>
            </p:cNvPicPr>
            <p:nvPr userDrawn="1"/>
          </p:nvPicPr>
          <p:blipFill>
            <a:blip r:embed="rId2"/>
            <a:srcRect/>
            <a:stretch/>
          </p:blipFill>
          <p:spPr>
            <a:xfrm>
              <a:off x="0" y="300"/>
              <a:ext cx="5760" cy="44"/>
            </a:xfrm>
            <a:prstGeom prst="rect">
              <a:avLst/>
            </a:prstGeom>
            <a:noFill/>
            <a:ln w="9525">
              <a:noFill/>
              <a:miter lim="800000"/>
              <a:headEnd/>
              <a:tailEnd/>
            </a:ln>
          </p:spPr>
        </p:pic>
        <p:grpSp>
          <p:nvGrpSpPr>
            <p:cNvPr id="1303" name="Group 17"/>
            <p:cNvGrpSpPr/>
            <p:nvPr userDrawn="1"/>
          </p:nvGrpSpPr>
          <p:grpSpPr>
            <a:xfrm>
              <a:off x="0" y="0"/>
              <a:ext cx="5760" cy="318"/>
              <a:chOff x="0" y="0"/>
              <a:chExt cx="5760" cy="318"/>
            </a:xfrm>
          </p:grpSpPr>
          <p:pic>
            <p:nvPicPr>
              <p:cNvPr id="1304" name="Picture 11" descr="mlit_top"/>
              <p:cNvPicPr>
                <a:picLocks noChangeAspect="1" noChangeArrowheads="1"/>
              </p:cNvPicPr>
              <p:nvPr userDrawn="1"/>
            </p:nvPicPr>
            <p:blipFill>
              <a:blip r:embed="rId3" cstate="print">
                <a:extLst>
                  <a:ext uri="{28A0092B-C50C-407E-A947-70E740481C1C}">
                    <a14:useLocalDpi xmlns:a14="http://schemas.microsoft.com/office/drawing/2010/main"/>
                  </a:ext>
                </a:extLst>
              </a:blip>
              <a:srcRect r="66945" b="42805"/>
              <a:stretch>
                <a:fillRect/>
              </a:stretch>
            </p:blipFill>
            <p:spPr>
              <a:xfrm>
                <a:off x="3856" y="0"/>
                <a:ext cx="1904" cy="318"/>
              </a:xfrm>
              <a:prstGeom prst="rect">
                <a:avLst/>
              </a:prstGeom>
              <a:noFill/>
              <a:ln w="9525">
                <a:noFill/>
                <a:miter lim="800000"/>
                <a:headEnd/>
                <a:tailEnd/>
              </a:ln>
            </p:spPr>
          </p:pic>
          <p:pic>
            <p:nvPicPr>
              <p:cNvPr id="1305" name="Picture 16"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50000" b="42805"/>
              <a:stretch>
                <a:fillRect/>
              </a:stretch>
            </p:blipFill>
            <p:spPr>
              <a:xfrm>
                <a:off x="1043" y="0"/>
                <a:ext cx="2880" cy="318"/>
              </a:xfrm>
              <a:prstGeom prst="rect">
                <a:avLst/>
              </a:prstGeom>
              <a:noFill/>
              <a:ln w="9525">
                <a:noFill/>
                <a:miter lim="800000"/>
                <a:headEnd/>
                <a:tailEnd/>
              </a:ln>
            </p:spPr>
          </p:pic>
          <p:pic>
            <p:nvPicPr>
              <p:cNvPr id="1306" name="Picture 10" descr="mlit_top"/>
              <p:cNvPicPr>
                <a:picLocks noChangeAspect="1" noChangeArrowheads="1"/>
              </p:cNvPicPr>
              <p:nvPr userDrawn="1"/>
            </p:nvPicPr>
            <p:blipFill>
              <a:blip r:embed="rId4" cstate="print">
                <a:extLst>
                  <a:ext uri="{28A0092B-C50C-407E-A947-70E740481C1C}">
                    <a14:useLocalDpi xmlns:a14="http://schemas.microsoft.com/office/drawing/2010/main"/>
                  </a:ext>
                </a:extLst>
              </a:blip>
              <a:srcRect l="68906" b="42805"/>
              <a:stretch>
                <a:fillRect/>
              </a:stretch>
            </p:blipFill>
            <p:spPr>
              <a:xfrm>
                <a:off x="0" y="0"/>
                <a:ext cx="1791" cy="318"/>
              </a:xfrm>
              <a:prstGeom prst="rect">
                <a:avLst/>
              </a:prstGeom>
              <a:noFill/>
              <a:ln w="9525">
                <a:noFill/>
                <a:miter lim="800000"/>
                <a:headEnd/>
                <a:tailEnd/>
              </a:ln>
            </p:spPr>
          </p:pic>
        </p:grpSp>
      </p:grpSp>
      <p:sp>
        <p:nvSpPr>
          <p:cNvPr id="1308" name="Rectangle 4"/>
          <p:cNvSpPr>
            <a:spLocks noGrp="1" noChangeArrowheads="1"/>
          </p:cNvSpPr>
          <p:nvPr>
            <p:ph type="dt" sz="half" idx="10"/>
          </p:nvPr>
        </p:nvSpPr>
        <p:spPr>
          <a:ln/>
        </p:spPr>
        <p:txBody>
          <a:bodyPr/>
          <a:lstStyle>
            <a:lvl1pPr>
              <a:defRPr/>
            </a:lvl1pPr>
          </a:lstStyle>
          <a:p>
            <a:pPr defTabSz="719255">
              <a:defRPr/>
            </a:pPr>
            <a:endParaRPr lang="en-US" altLang="ja-JP">
              <a:solidFill>
                <a:prstClr val="black"/>
              </a:solidFill>
            </a:endParaRPr>
          </a:p>
        </p:txBody>
      </p:sp>
      <p:sp>
        <p:nvSpPr>
          <p:cNvPr id="1309" name="Rectangle 5"/>
          <p:cNvSpPr>
            <a:spLocks noGrp="1" noChangeArrowheads="1"/>
          </p:cNvSpPr>
          <p:nvPr>
            <p:ph type="ftr" sz="quarter" idx="11"/>
          </p:nvPr>
        </p:nvSpPr>
        <p:spPr>
          <a:ln/>
        </p:spPr>
        <p:txBody>
          <a:bodyPr/>
          <a:lstStyle>
            <a:lvl1pPr>
              <a:defRPr/>
            </a:lvl1pPr>
          </a:lstStyle>
          <a:p>
            <a:pPr defTabSz="719255">
              <a:defRPr/>
            </a:pPr>
            <a:endParaRPr lang="en-US" altLang="ja-JP">
              <a:solidFill>
                <a:prstClr val="black"/>
              </a:solidFill>
            </a:endParaRPr>
          </a:p>
        </p:txBody>
      </p:sp>
      <p:sp>
        <p:nvSpPr>
          <p:cNvPr id="1310" name="Rectangle 6"/>
          <p:cNvSpPr>
            <a:spLocks noGrp="1" noChangeArrowheads="1"/>
          </p:cNvSpPr>
          <p:nvPr>
            <p:ph type="sldNum" sz="quarter" idx="12"/>
          </p:nvPr>
        </p:nvSpPr>
        <p:spPr>
          <a:xfrm>
            <a:off x="7010403" y="6453346"/>
            <a:ext cx="2133600" cy="372575"/>
          </a:xfrm>
          <a:ln/>
        </p:spPr>
        <p:txBody>
          <a:bodyPr/>
          <a:lstStyle>
            <a:lvl1pPr>
              <a:defRPr/>
            </a:lvl1pPr>
          </a:lstStyle>
          <a:p>
            <a:pPr defTabSz="719255">
              <a:defRPr/>
            </a:pPr>
            <a:fld id="{D4B74F2F-8AC3-4176-909B-1146A5006987}" type="slidenum">
              <a:rPr lang="en-US" altLang="ja-JP" smtClean="0">
                <a:solidFill>
                  <a:prstClr val="black"/>
                </a:solidFill>
              </a:rPr>
              <a:pPr defTabSz="719255">
                <a:defRPr/>
              </a:pPr>
              <a:t>‹#›</a:t>
            </a:fld>
            <a:endParaRPr lang="en-US" altLang="ja-JP">
              <a:solidFill>
                <a:prstClr val="black"/>
              </a:solidFill>
            </a:endParaRPr>
          </a:p>
        </p:txBody>
      </p:sp>
    </p:spTree>
    <p:extLst>
      <p:ext uri="{BB962C8B-B14F-4D97-AF65-F5344CB8AC3E}">
        <p14:creationId xmlns:p14="http://schemas.microsoft.com/office/powerpoint/2010/main" val="6345451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1_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15378265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1" y="2130491"/>
            <a:ext cx="7772400" cy="1470025"/>
          </a:xfrm>
        </p:spPr>
        <p:txBody>
          <a:bodyPr/>
          <a:lstStyle/>
          <a:p>
            <a:r>
              <a:rPr lang="ja-JP" altLang="en-US"/>
              <a:t>マスタ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331966" indent="0" algn="ctr">
              <a:buNone/>
              <a:defRPr/>
            </a:lvl2pPr>
            <a:lvl3pPr marL="663933" indent="0" algn="ctr">
              <a:buNone/>
              <a:defRPr/>
            </a:lvl3pPr>
            <a:lvl4pPr marL="995898" indent="0" algn="ctr">
              <a:buNone/>
              <a:defRPr/>
            </a:lvl4pPr>
            <a:lvl5pPr marL="1327864" indent="0" algn="ctr">
              <a:buNone/>
              <a:defRPr/>
            </a:lvl5pPr>
            <a:lvl6pPr marL="1659832" indent="0" algn="ctr">
              <a:buNone/>
              <a:defRPr/>
            </a:lvl6pPr>
            <a:lvl7pPr marL="1991798" indent="0" algn="ctr">
              <a:buNone/>
              <a:defRPr/>
            </a:lvl7pPr>
            <a:lvl8pPr marL="2323763" indent="0" algn="ctr">
              <a:buNone/>
              <a:defRPr/>
            </a:lvl8pPr>
            <a:lvl9pPr marL="2655730" indent="0" algn="ctr">
              <a:buNone/>
              <a:defRPr/>
            </a:lvl9pPr>
          </a:lstStyle>
          <a:p>
            <a:r>
              <a:rPr lang="ja-JP" altLang="en-US"/>
              <a:t>マスタ サブタイトルの書式設定</a:t>
            </a:r>
          </a:p>
        </p:txBody>
      </p:sp>
    </p:spTree>
    <p:extLst>
      <p:ext uri="{BB962C8B-B14F-4D97-AF65-F5344CB8AC3E}">
        <p14:creationId xmlns:p14="http://schemas.microsoft.com/office/powerpoint/2010/main" val="7691170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7287990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435" y="4406966"/>
            <a:ext cx="7772400" cy="1362075"/>
          </a:xfrm>
        </p:spPr>
        <p:txBody>
          <a:bodyPr anchor="t"/>
          <a:lstStyle>
            <a:lvl1pPr algn="l">
              <a:defRPr sz="2904" b="1" cap="all"/>
            </a:lvl1pPr>
          </a:lstStyle>
          <a:p>
            <a:r>
              <a:rPr lang="ja-JP" altLang="en-US"/>
              <a:t>マスタ タイトルの書式設定</a:t>
            </a:r>
          </a:p>
        </p:txBody>
      </p:sp>
      <p:sp>
        <p:nvSpPr>
          <p:cNvPr id="3" name="テキスト プレースホルダ 2"/>
          <p:cNvSpPr>
            <a:spLocks noGrp="1"/>
          </p:cNvSpPr>
          <p:nvPr>
            <p:ph type="body" idx="1"/>
          </p:nvPr>
        </p:nvSpPr>
        <p:spPr>
          <a:xfrm>
            <a:off x="722435" y="2906719"/>
            <a:ext cx="7772400" cy="1500187"/>
          </a:xfrm>
        </p:spPr>
        <p:txBody>
          <a:bodyPr anchor="b"/>
          <a:lstStyle>
            <a:lvl1pPr marL="0" indent="0">
              <a:buNone/>
              <a:defRPr sz="1452"/>
            </a:lvl1pPr>
            <a:lvl2pPr marL="331966" indent="0">
              <a:buNone/>
              <a:defRPr sz="1307"/>
            </a:lvl2pPr>
            <a:lvl3pPr marL="663933" indent="0">
              <a:buNone/>
              <a:defRPr sz="1161"/>
            </a:lvl3pPr>
            <a:lvl4pPr marL="995898" indent="0">
              <a:buNone/>
              <a:defRPr sz="1016"/>
            </a:lvl4pPr>
            <a:lvl5pPr marL="1327864" indent="0">
              <a:buNone/>
              <a:defRPr sz="1016"/>
            </a:lvl5pPr>
            <a:lvl6pPr marL="1659832" indent="0">
              <a:buNone/>
              <a:defRPr sz="1016"/>
            </a:lvl6pPr>
            <a:lvl7pPr marL="1991798" indent="0">
              <a:buNone/>
              <a:defRPr sz="1016"/>
            </a:lvl7pPr>
            <a:lvl8pPr marL="2323763" indent="0">
              <a:buNone/>
              <a:defRPr sz="1016"/>
            </a:lvl8pPr>
            <a:lvl9pPr marL="2655730" indent="0">
              <a:buNone/>
              <a:defRPr sz="1016"/>
            </a:lvl9pPr>
          </a:lstStyle>
          <a:p>
            <a:pPr lvl="0"/>
            <a:r>
              <a:rPr lang="ja-JP" altLang="en-US"/>
              <a:t>マスタ テキストの書式設定</a:t>
            </a:r>
          </a:p>
        </p:txBody>
      </p:sp>
    </p:spTree>
    <p:extLst>
      <p:ext uri="{BB962C8B-B14F-4D97-AF65-F5344CB8AC3E}">
        <p14:creationId xmlns:p14="http://schemas.microsoft.com/office/powerpoint/2010/main" val="22615976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457203"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 3"/>
          <p:cNvSpPr>
            <a:spLocks noGrp="1"/>
          </p:cNvSpPr>
          <p:nvPr>
            <p:ph sz="half" idx="2"/>
          </p:nvPr>
        </p:nvSpPr>
        <p:spPr>
          <a:xfrm>
            <a:off x="4642339" y="1600207"/>
            <a:ext cx="4044462" cy="4525963"/>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61119603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a:t>マスタ タイトルの書式設定</a:t>
            </a:r>
          </a:p>
        </p:txBody>
      </p:sp>
      <p:sp>
        <p:nvSpPr>
          <p:cNvPr id="3" name="テキスト プレースホルダ 2"/>
          <p:cNvSpPr>
            <a:spLocks noGrp="1"/>
          </p:cNvSpPr>
          <p:nvPr>
            <p:ph type="body" idx="1"/>
          </p:nvPr>
        </p:nvSpPr>
        <p:spPr>
          <a:xfrm>
            <a:off x="457201" y="1535114"/>
            <a:ext cx="4040066"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4" name="コンテンツ プレースホルダ 3"/>
          <p:cNvSpPr>
            <a:spLocks noGrp="1"/>
          </p:cNvSpPr>
          <p:nvPr>
            <p:ph sz="half" idx="2"/>
          </p:nvPr>
        </p:nvSpPr>
        <p:spPr>
          <a:xfrm>
            <a:off x="457201" y="2174875"/>
            <a:ext cx="4040066"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 4"/>
          <p:cNvSpPr>
            <a:spLocks noGrp="1"/>
          </p:cNvSpPr>
          <p:nvPr>
            <p:ph type="body" sz="quarter" idx="3"/>
          </p:nvPr>
        </p:nvSpPr>
        <p:spPr>
          <a:xfrm>
            <a:off x="4645303" y="1535114"/>
            <a:ext cx="4041531" cy="639762"/>
          </a:xfrm>
        </p:spPr>
        <p:txBody>
          <a:bodyPr anchor="b"/>
          <a:lstStyle>
            <a:lvl1pPr marL="0" indent="0">
              <a:buNone/>
              <a:defRPr sz="1743" b="1"/>
            </a:lvl1pPr>
            <a:lvl2pPr marL="331966" indent="0">
              <a:buNone/>
              <a:defRPr sz="1452" b="1"/>
            </a:lvl2pPr>
            <a:lvl3pPr marL="663933" indent="0">
              <a:buNone/>
              <a:defRPr sz="1307" b="1"/>
            </a:lvl3pPr>
            <a:lvl4pPr marL="995898" indent="0">
              <a:buNone/>
              <a:defRPr sz="1161" b="1"/>
            </a:lvl4pPr>
            <a:lvl5pPr marL="1327864" indent="0">
              <a:buNone/>
              <a:defRPr sz="1161" b="1"/>
            </a:lvl5pPr>
            <a:lvl6pPr marL="1659832" indent="0">
              <a:buNone/>
              <a:defRPr sz="1161" b="1"/>
            </a:lvl6pPr>
            <a:lvl7pPr marL="1991798" indent="0">
              <a:buNone/>
              <a:defRPr sz="1161" b="1"/>
            </a:lvl7pPr>
            <a:lvl8pPr marL="2323763" indent="0">
              <a:buNone/>
              <a:defRPr sz="1161" b="1"/>
            </a:lvl8pPr>
            <a:lvl9pPr marL="2655730" indent="0">
              <a:buNone/>
              <a:defRPr sz="1161" b="1"/>
            </a:lvl9pPr>
          </a:lstStyle>
          <a:p>
            <a:pPr lvl="0"/>
            <a:r>
              <a:rPr lang="ja-JP" altLang="en-US"/>
              <a:t>マスタ テキストの書式設定</a:t>
            </a:r>
          </a:p>
        </p:txBody>
      </p:sp>
      <p:sp>
        <p:nvSpPr>
          <p:cNvPr id="6" name="コンテンツ プレースホルダ 5"/>
          <p:cNvSpPr>
            <a:spLocks noGrp="1"/>
          </p:cNvSpPr>
          <p:nvPr>
            <p:ph sz="quarter" idx="4"/>
          </p:nvPr>
        </p:nvSpPr>
        <p:spPr>
          <a:xfrm>
            <a:off x="4645303" y="2174875"/>
            <a:ext cx="4041531" cy="3951288"/>
          </a:xfrm>
        </p:spPr>
        <p:txBody>
          <a:bodyPr/>
          <a:lstStyle>
            <a:lvl1pPr>
              <a:defRPr sz="1743"/>
            </a:lvl1pPr>
            <a:lvl2pPr>
              <a:defRPr sz="1452"/>
            </a:lvl2pPr>
            <a:lvl3pPr>
              <a:defRPr sz="1307"/>
            </a:lvl3pPr>
            <a:lvl4pPr>
              <a:defRPr sz="1161"/>
            </a:lvl4pPr>
            <a:lvl5pPr>
              <a:defRPr sz="1161"/>
            </a:lvl5pPr>
            <a:lvl6pPr>
              <a:defRPr sz="1161"/>
            </a:lvl6pPr>
            <a:lvl7pPr>
              <a:defRPr sz="1161"/>
            </a:lvl7pPr>
            <a:lvl8pPr>
              <a:defRPr sz="1161"/>
            </a:lvl8pPr>
            <a:lvl9pPr>
              <a:defRPr sz="1161"/>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6074076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Tree>
    <p:extLst>
      <p:ext uri="{BB962C8B-B14F-4D97-AF65-F5344CB8AC3E}">
        <p14:creationId xmlns:p14="http://schemas.microsoft.com/office/powerpoint/2010/main" val="384189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48" name="タイトル 1"/>
          <p:cNvSpPr>
            <a:spLocks noGrp="1"/>
          </p:cNvSpPr>
          <p:nvPr>
            <p:ph type="title"/>
          </p:nvPr>
        </p:nvSpPr>
        <p:spPr/>
        <p:txBody>
          <a:bodyPr/>
          <a:lstStyle/>
          <a:p>
            <a:r>
              <a:rPr lang="ja-JP" altLang="en-US"/>
              <a:t>マスタ タイトルの書式設定</a:t>
            </a:r>
          </a:p>
        </p:txBody>
      </p:sp>
      <p:sp>
        <p:nvSpPr>
          <p:cNvPr id="1049" name="コンテンツ プレースホルダ 2"/>
          <p:cNvSpPr>
            <a:spLocks noGrp="1"/>
          </p:cNvSpPr>
          <p:nvPr>
            <p:ph idx="1"/>
          </p:nvPr>
        </p:nvSpPr>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5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2" name="Rectangle 6"/>
          <p:cNvSpPr>
            <a:spLocks noGrp="1" noChangeArrowheads="1"/>
          </p:cNvSpPr>
          <p:nvPr>
            <p:ph type="sldNum" sz="quarter" idx="12"/>
          </p:nvPr>
        </p:nvSpPr>
        <p:spPr>
          <a:ln/>
        </p:spPr>
        <p:txBody>
          <a:bodyPr/>
          <a:lstStyle>
            <a:lvl1pPr>
              <a:defRPr/>
            </a:lvl1pPr>
          </a:lstStyle>
          <a:p>
            <a:pPr>
              <a:defRPr/>
            </a:pPr>
            <a:fld id="{50670A99-3D0F-4E41-9017-CF829A5A390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5798449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150527274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7" y="273051"/>
            <a:ext cx="3008435" cy="1162050"/>
          </a:xfrm>
        </p:spPr>
        <p:txBody>
          <a:bodyPr anchor="b"/>
          <a:lstStyle>
            <a:lvl1pPr algn="l">
              <a:defRPr sz="1452" b="1"/>
            </a:lvl1pPr>
          </a:lstStyle>
          <a:p>
            <a:r>
              <a:rPr lang="ja-JP" altLang="en-US"/>
              <a:t>マスタ タイトルの書式設定</a:t>
            </a:r>
          </a:p>
        </p:txBody>
      </p:sp>
      <p:sp>
        <p:nvSpPr>
          <p:cNvPr id="3" name="コンテンツ プレースホルダ 2"/>
          <p:cNvSpPr>
            <a:spLocks noGrp="1"/>
          </p:cNvSpPr>
          <p:nvPr>
            <p:ph idx="1"/>
          </p:nvPr>
        </p:nvSpPr>
        <p:spPr>
          <a:xfrm>
            <a:off x="3575538" y="273063"/>
            <a:ext cx="5111262" cy="5853113"/>
          </a:xfrm>
        </p:spPr>
        <p:txBody>
          <a:bodyPr/>
          <a:lstStyle>
            <a:lvl1pPr>
              <a:defRPr sz="2323"/>
            </a:lvl1pPr>
            <a:lvl2pPr>
              <a:defRPr sz="2034"/>
            </a:lvl2pPr>
            <a:lvl3pPr>
              <a:defRPr sz="1743"/>
            </a:lvl3pPr>
            <a:lvl4pPr>
              <a:defRPr sz="1452"/>
            </a:lvl4pPr>
            <a:lvl5pPr>
              <a:defRPr sz="1452"/>
            </a:lvl5pPr>
            <a:lvl6pPr>
              <a:defRPr sz="1452"/>
            </a:lvl6pPr>
            <a:lvl7pPr>
              <a:defRPr sz="1452"/>
            </a:lvl7pPr>
            <a:lvl8pPr>
              <a:defRPr sz="1452"/>
            </a:lvl8pPr>
            <a:lvl9pPr>
              <a:defRPr sz="145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 3"/>
          <p:cNvSpPr>
            <a:spLocks noGrp="1"/>
          </p:cNvSpPr>
          <p:nvPr>
            <p:ph type="body" sz="half" idx="2"/>
          </p:nvPr>
        </p:nvSpPr>
        <p:spPr>
          <a:xfrm>
            <a:off x="457207" y="1435104"/>
            <a:ext cx="3008435" cy="4691063"/>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33964617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166" y="4800600"/>
            <a:ext cx="5486400" cy="566738"/>
          </a:xfrm>
        </p:spPr>
        <p:txBody>
          <a:bodyPr anchor="b"/>
          <a:lstStyle>
            <a:lvl1pPr algn="l">
              <a:defRPr sz="1452" b="1"/>
            </a:lvl1pPr>
          </a:lstStyle>
          <a:p>
            <a:r>
              <a:rPr lang="ja-JP" altLang="en-US"/>
              <a:t>マスタ タイトルの書式設定</a:t>
            </a:r>
          </a:p>
        </p:txBody>
      </p:sp>
      <p:sp>
        <p:nvSpPr>
          <p:cNvPr id="3" name="図プレースホルダ 2"/>
          <p:cNvSpPr>
            <a:spLocks noGrp="1"/>
          </p:cNvSpPr>
          <p:nvPr>
            <p:ph type="pic" idx="1"/>
          </p:nvPr>
        </p:nvSpPr>
        <p:spPr>
          <a:xfrm>
            <a:off x="1792166" y="612775"/>
            <a:ext cx="5486400" cy="4114800"/>
          </a:xfrm>
        </p:spPr>
        <p:txBody>
          <a:bodyPr/>
          <a:lstStyle>
            <a:lvl1pPr marL="0" indent="0">
              <a:buNone/>
              <a:defRPr sz="2323"/>
            </a:lvl1pPr>
            <a:lvl2pPr marL="331966" indent="0">
              <a:buNone/>
              <a:defRPr sz="2034"/>
            </a:lvl2pPr>
            <a:lvl3pPr marL="663933" indent="0">
              <a:buNone/>
              <a:defRPr sz="1743"/>
            </a:lvl3pPr>
            <a:lvl4pPr marL="995898" indent="0">
              <a:buNone/>
              <a:defRPr sz="1452"/>
            </a:lvl4pPr>
            <a:lvl5pPr marL="1327864" indent="0">
              <a:buNone/>
              <a:defRPr sz="1452"/>
            </a:lvl5pPr>
            <a:lvl6pPr marL="1659832" indent="0">
              <a:buNone/>
              <a:defRPr sz="1452"/>
            </a:lvl6pPr>
            <a:lvl7pPr marL="1991798" indent="0">
              <a:buNone/>
              <a:defRPr sz="1452"/>
            </a:lvl7pPr>
            <a:lvl8pPr marL="2323763" indent="0">
              <a:buNone/>
              <a:defRPr sz="1452"/>
            </a:lvl8pPr>
            <a:lvl9pPr marL="2655730" indent="0">
              <a:buNone/>
              <a:defRPr sz="1452"/>
            </a:lvl9pPr>
          </a:lstStyle>
          <a:p>
            <a:pPr lvl="0"/>
            <a:r>
              <a:rPr lang="ja-JP" altLang="en-US" noProof="0"/>
              <a:t>アイコンをクリックして図を追加</a:t>
            </a:r>
          </a:p>
        </p:txBody>
      </p:sp>
      <p:sp>
        <p:nvSpPr>
          <p:cNvPr id="4" name="テキスト プレースホルダ 3"/>
          <p:cNvSpPr>
            <a:spLocks noGrp="1"/>
          </p:cNvSpPr>
          <p:nvPr>
            <p:ph type="body" sz="half" idx="2"/>
          </p:nvPr>
        </p:nvSpPr>
        <p:spPr>
          <a:xfrm>
            <a:off x="1792166" y="5367338"/>
            <a:ext cx="5486400" cy="804862"/>
          </a:xfrm>
        </p:spPr>
        <p:txBody>
          <a:bodyPr/>
          <a:lstStyle>
            <a:lvl1pPr marL="0" indent="0">
              <a:buNone/>
              <a:defRPr sz="1016"/>
            </a:lvl1pPr>
            <a:lvl2pPr marL="331966" indent="0">
              <a:buNone/>
              <a:defRPr sz="871"/>
            </a:lvl2pPr>
            <a:lvl3pPr marL="663933" indent="0">
              <a:buNone/>
              <a:defRPr sz="726"/>
            </a:lvl3pPr>
            <a:lvl4pPr marL="995898" indent="0">
              <a:buNone/>
              <a:defRPr sz="654"/>
            </a:lvl4pPr>
            <a:lvl5pPr marL="1327864" indent="0">
              <a:buNone/>
              <a:defRPr sz="654"/>
            </a:lvl5pPr>
            <a:lvl6pPr marL="1659832" indent="0">
              <a:buNone/>
              <a:defRPr sz="654"/>
            </a:lvl6pPr>
            <a:lvl7pPr marL="1991798" indent="0">
              <a:buNone/>
              <a:defRPr sz="654"/>
            </a:lvl7pPr>
            <a:lvl8pPr marL="2323763" indent="0">
              <a:buNone/>
              <a:defRPr sz="654"/>
            </a:lvl8pPr>
            <a:lvl9pPr marL="2655730" indent="0">
              <a:buNone/>
              <a:defRPr sz="654"/>
            </a:lvl9pPr>
          </a:lstStyle>
          <a:p>
            <a:pPr lvl="0"/>
            <a:r>
              <a:rPr lang="ja-JP" altLang="en-US"/>
              <a:t>マスタ テキストの書式設定</a:t>
            </a:r>
          </a:p>
        </p:txBody>
      </p:sp>
    </p:spTree>
    <p:extLst>
      <p:ext uri="{BB962C8B-B14F-4D97-AF65-F5344CB8AC3E}">
        <p14:creationId xmlns:p14="http://schemas.microsoft.com/office/powerpoint/2010/main" val="15397595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89134535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12"/>
            <a:ext cx="2171700" cy="6126163"/>
          </a:xfrm>
        </p:spPr>
        <p:txBody>
          <a:bodyPr vert="eaVert"/>
          <a:lstStyle/>
          <a:p>
            <a:r>
              <a:rPr lang="ja-JP" altLang="en-US"/>
              <a:t>マスタ タイトルの書式設定</a:t>
            </a:r>
          </a:p>
        </p:txBody>
      </p:sp>
      <p:sp>
        <p:nvSpPr>
          <p:cNvPr id="3" name="縦書きテキスト プレースホルダ 2"/>
          <p:cNvSpPr>
            <a:spLocks noGrp="1"/>
          </p:cNvSpPr>
          <p:nvPr>
            <p:ph type="body" orient="vert" idx="1"/>
          </p:nvPr>
        </p:nvSpPr>
        <p:spPr>
          <a:xfrm>
            <a:off x="35" y="12"/>
            <a:ext cx="6374423" cy="6126163"/>
          </a:xfrm>
        </p:spPr>
        <p:txBody>
          <a:bodyPr vert="eaVert"/>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246791551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 1"/>
          <p:cNvSpPr>
            <a:spLocks noGrp="1"/>
          </p:cNvSpPr>
          <p:nvPr>
            <p:ph/>
          </p:nvPr>
        </p:nvSpPr>
        <p:spPr>
          <a:xfrm>
            <a:off x="0" y="12"/>
            <a:ext cx="8686800" cy="6126163"/>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391608170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 y="0"/>
            <a:ext cx="7020657" cy="476250"/>
          </a:xfrm>
        </p:spPr>
        <p:txBody>
          <a:bodyPr/>
          <a:lstStyle/>
          <a:p>
            <a:r>
              <a:rPr lang="ja-JP" altLang="en-US"/>
              <a:t>マスタ タイトルの書式設定</a:t>
            </a:r>
          </a:p>
        </p:txBody>
      </p:sp>
      <p:sp>
        <p:nvSpPr>
          <p:cNvPr id="3" name="表プレースホルダ 2"/>
          <p:cNvSpPr>
            <a:spLocks noGrp="1"/>
          </p:cNvSpPr>
          <p:nvPr>
            <p:ph type="tbl" idx="1"/>
          </p:nvPr>
        </p:nvSpPr>
        <p:spPr>
          <a:xfrm>
            <a:off x="457200" y="1600207"/>
            <a:ext cx="8229600" cy="4525963"/>
          </a:xfrm>
        </p:spPr>
        <p:txBody>
          <a:bodyPr/>
          <a:lstStyle/>
          <a:p>
            <a:pPr lvl="0"/>
            <a:r>
              <a:rPr lang="ja-JP" altLang="en-US" noProof="0"/>
              <a:t>アイコンをクリックして表を追加</a:t>
            </a:r>
          </a:p>
        </p:txBody>
      </p:sp>
    </p:spTree>
    <p:extLst>
      <p:ext uri="{BB962C8B-B14F-4D97-AF65-F5344CB8AC3E}">
        <p14:creationId xmlns:p14="http://schemas.microsoft.com/office/powerpoint/2010/main" val="386019414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cSld name="1_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 タイトルの書式設定</a:t>
            </a:r>
          </a:p>
        </p:txBody>
      </p:sp>
      <p:sp>
        <p:nvSpPr>
          <p:cNvPr id="3" name="コンテンツ プレースホルダ 2"/>
          <p:cNvSpPr>
            <a:spLocks noGrp="1"/>
          </p:cNvSpPr>
          <p:nvPr>
            <p:ph sz="half" idx="1"/>
          </p:nvPr>
        </p:nvSpPr>
        <p:spPr>
          <a:xfrm>
            <a:off x="202577" y="1840097"/>
            <a:ext cx="8790327" cy="4621671"/>
          </a:xfrm>
        </p:spPr>
        <p:txBody>
          <a:bodyPr/>
          <a:lstStyle>
            <a:lvl1pPr>
              <a:defRPr sz="2034"/>
            </a:lvl1pPr>
            <a:lvl2pPr>
              <a:defRPr sz="1743"/>
            </a:lvl2pPr>
            <a:lvl3pPr>
              <a:defRPr sz="1452"/>
            </a:lvl3pPr>
            <a:lvl4pPr>
              <a:defRPr sz="1307"/>
            </a:lvl4pPr>
            <a:lvl5pPr>
              <a:defRPr sz="1307"/>
            </a:lvl5pPr>
            <a:lvl6pPr>
              <a:defRPr sz="1307"/>
            </a:lvl6pPr>
            <a:lvl7pPr>
              <a:defRPr sz="1307"/>
            </a:lvl7pPr>
            <a:lvl8pPr>
              <a:defRPr sz="1307"/>
            </a:lvl8pPr>
            <a:lvl9pPr>
              <a:defRPr sz="1307"/>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9" name="コンテンツ プレースホルダ 8"/>
          <p:cNvSpPr>
            <a:spLocks noGrp="1"/>
          </p:cNvSpPr>
          <p:nvPr>
            <p:ph sz="quarter" idx="13"/>
          </p:nvPr>
        </p:nvSpPr>
        <p:spPr>
          <a:xfrm>
            <a:off x="213965" y="682629"/>
            <a:ext cx="8789377" cy="1010706"/>
          </a:xfrm>
        </p:spPr>
        <p:txBody>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日付プレースホルダ 4"/>
          <p:cNvSpPr>
            <a:spLocks noGrp="1"/>
          </p:cNvSpPr>
          <p:nvPr>
            <p:ph type="dt" sz="half" idx="14"/>
          </p:nvPr>
        </p:nvSpPr>
        <p:spPr>
          <a:xfrm>
            <a:off x="456903" y="6356387"/>
            <a:ext cx="2133700" cy="365125"/>
          </a:xfrm>
          <a:prstGeom prst="rect">
            <a:avLst/>
          </a:prstGeom>
        </p:spPr>
        <p:txBody>
          <a:bodyPr/>
          <a:lstStyle>
            <a:lvl1pPr>
              <a:defRPr>
                <a:solidFill>
                  <a:prstClr val="black"/>
                </a:solidFill>
              </a:defRPr>
            </a:lvl1pPr>
          </a:lstStyle>
          <a:p>
            <a:pPr>
              <a:defRPr/>
            </a:pPr>
            <a:endParaRPr lang="ja-JP" altLang="en-US"/>
          </a:p>
        </p:txBody>
      </p:sp>
      <p:sp>
        <p:nvSpPr>
          <p:cNvPr id="6" name="フッター プレースホルダ 5"/>
          <p:cNvSpPr>
            <a:spLocks noGrp="1"/>
          </p:cNvSpPr>
          <p:nvPr>
            <p:ph type="ftr" sz="quarter" idx="15"/>
          </p:nvPr>
        </p:nvSpPr>
        <p:spPr>
          <a:xfrm>
            <a:off x="3123653" y="6356387"/>
            <a:ext cx="2896695" cy="365125"/>
          </a:xfrm>
          <a:prstGeom prst="rect">
            <a:avLst/>
          </a:prstGeom>
        </p:spPr>
        <p:txBody>
          <a:bodyPr/>
          <a:lstStyle>
            <a:lvl1pPr>
              <a:defRPr>
                <a:solidFill>
                  <a:prstClr val="black"/>
                </a:solidFill>
              </a:defRPr>
            </a:lvl1pPr>
          </a:lstStyle>
          <a:p>
            <a:pPr>
              <a:defRPr/>
            </a:pPr>
            <a:endParaRPr lang="ja-JP" altLang="en-US"/>
          </a:p>
        </p:txBody>
      </p:sp>
      <p:sp>
        <p:nvSpPr>
          <p:cNvPr id="7" name="スライド番号プレースホルダ 6"/>
          <p:cNvSpPr>
            <a:spLocks noGrp="1"/>
          </p:cNvSpPr>
          <p:nvPr>
            <p:ph type="sldNum" sz="quarter" idx="16"/>
          </p:nvPr>
        </p:nvSpPr>
        <p:spPr>
          <a:xfrm>
            <a:off x="6553419" y="6356387"/>
            <a:ext cx="2133699" cy="365125"/>
          </a:xfrm>
          <a:prstGeom prst="rect">
            <a:avLst/>
          </a:prstGeom>
        </p:spPr>
        <p:txBody>
          <a:bodyPr/>
          <a:lstStyle>
            <a:lvl1pPr>
              <a:defRPr>
                <a:solidFill>
                  <a:prstClr val="black"/>
                </a:solidFill>
              </a:defRPr>
            </a:lvl1pPr>
          </a:lstStyle>
          <a:p>
            <a:pPr>
              <a:defRPr/>
            </a:pPr>
            <a:fld id="{BD4BBCED-D5C6-4754-B43B-5CCEEB0A883C}" type="slidenum">
              <a:rPr lang="ja-JP" altLang="en-US" smtClean="0"/>
              <a:pPr>
                <a:defRPr/>
              </a:pPr>
              <a:t>‹#›</a:t>
            </a:fld>
            <a:endParaRPr lang="ja-JP" altLang="en-US"/>
          </a:p>
        </p:txBody>
      </p:sp>
    </p:spTree>
    <p:extLst>
      <p:ext uri="{BB962C8B-B14F-4D97-AF65-F5344CB8AC3E}">
        <p14:creationId xmlns:p14="http://schemas.microsoft.com/office/powerpoint/2010/main" val="2215178787"/>
      </p:ext>
    </p:extLst>
  </p:cSld>
  <p:clrMapOvr>
    <a:masterClrMapping/>
  </p:clrMapOvr>
  <p:transition>
    <p:random/>
  </p:transition>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フッター プレースホルダー 2"/>
          <p:cNvSpPr>
            <a:spLocks noGrp="1"/>
          </p:cNvSpPr>
          <p:nvPr>
            <p:ph type="ftr" sz="quarter" idx="10"/>
          </p:nvPr>
        </p:nvSpPr>
        <p:spPr>
          <a:xfrm>
            <a:off x="3028953" y="6356357"/>
            <a:ext cx="3086100" cy="365125"/>
          </a:xfrm>
          <a:prstGeom prst="rect">
            <a:avLst/>
          </a:prstGeom>
        </p:spPr>
        <p:txBody>
          <a:bodyPr/>
          <a:lstStyle/>
          <a:p>
            <a:pPr>
              <a:defRPr/>
            </a:pPr>
            <a:endParaRPr lang="en-US" altLang="ja-JP"/>
          </a:p>
        </p:txBody>
      </p:sp>
      <p:sp>
        <p:nvSpPr>
          <p:cNvPr id="4" name="スライド番号プレースホルダー 3"/>
          <p:cNvSpPr>
            <a:spLocks noGrp="1"/>
          </p:cNvSpPr>
          <p:nvPr>
            <p:ph type="sldNum" sz="quarter" idx="11"/>
          </p:nvPr>
        </p:nvSpPr>
        <p:spPr>
          <a:xfrm>
            <a:off x="6457950" y="6356357"/>
            <a:ext cx="2057400" cy="365125"/>
          </a:xfrm>
          <a:prstGeom prst="rect">
            <a:avLst/>
          </a:prstGeom>
        </p:spPr>
        <p:txBody>
          <a:bodyPr/>
          <a:lstStyle/>
          <a:p>
            <a:pPr>
              <a:defRPr/>
            </a:pPr>
            <a:fld id="{FFDCE21E-3BF4-4A13-BE4A-B95BE9787BE2}" type="slidenum">
              <a:rPr lang="en-US" altLang="ja-JP" smtClean="0"/>
              <a:pPr>
                <a:defRPr/>
              </a:pPr>
              <a:t>‹#›</a:t>
            </a:fld>
            <a:endParaRPr lang="en-US" altLang="ja-JP"/>
          </a:p>
        </p:txBody>
      </p:sp>
      <p:sp>
        <p:nvSpPr>
          <p:cNvPr id="5" name="Rectangle 9"/>
          <p:cNvSpPr>
            <a:spLocks noChangeArrowheads="1"/>
          </p:cNvSpPr>
          <p:nvPr userDrawn="1"/>
        </p:nvSpPr>
        <p:spPr bwMode="auto">
          <a:xfrm>
            <a:off x="14346" y="476253"/>
            <a:ext cx="9144003" cy="77790"/>
          </a:xfrm>
          <a:prstGeom prst="rect">
            <a:avLst/>
          </a:prstGeom>
          <a:solidFill>
            <a:srgbClr val="0066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endParaRPr lang="ja-JP" altLang="en-US"/>
          </a:p>
        </p:txBody>
      </p:sp>
    </p:spTree>
    <p:extLst>
      <p:ext uri="{BB962C8B-B14F-4D97-AF65-F5344CB8AC3E}">
        <p14:creationId xmlns:p14="http://schemas.microsoft.com/office/powerpoint/2010/main" val="38764258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標準スライド">
    <p:spTree>
      <p:nvGrpSpPr>
        <p:cNvPr id="1" name=""/>
        <p:cNvGrpSpPr/>
        <p:nvPr/>
      </p:nvGrpSpPr>
      <p:grpSpPr>
        <a:xfrm>
          <a:off x="0" y="0"/>
          <a:ext cx="0" cy="0"/>
          <a:chOff x="0" y="0"/>
          <a:chExt cx="0" cy="0"/>
        </a:xfrm>
      </p:grpSpPr>
      <p:sp>
        <p:nvSpPr>
          <p:cNvPr id="3" name="日付プレースホルダー 2"/>
          <p:cNvSpPr>
            <a:spLocks noGrp="1"/>
          </p:cNvSpPr>
          <p:nvPr>
            <p:ph type="dt" sz="half" idx="10"/>
          </p:nvPr>
        </p:nvSpPr>
        <p:spPr/>
        <p:txBody>
          <a:bodyPr/>
          <a:lstStyle/>
          <a:p>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9550142-B990-490A-A107-ED7302A7FD52}" type="slidenum">
              <a:rPr kumimoji="1" lang="ja-JP" altLang="en-US" smtClean="0"/>
              <a:t>‹#›</a:t>
            </a:fld>
            <a:endParaRPr kumimoji="1" lang="ja-JP" altLang="en-US"/>
          </a:p>
        </p:txBody>
      </p:sp>
      <p:sp>
        <p:nvSpPr>
          <p:cNvPr id="6" name="タイトル 1"/>
          <p:cNvSpPr>
            <a:spLocks noGrp="1"/>
          </p:cNvSpPr>
          <p:nvPr>
            <p:ph type="title"/>
          </p:nvPr>
        </p:nvSpPr>
        <p:spPr>
          <a:xfrm>
            <a:off x="185053" y="202878"/>
            <a:ext cx="8774310" cy="433196"/>
          </a:xfrm>
        </p:spPr>
        <p:txBody>
          <a:bodyPr wrap="square">
            <a:spAutoFit/>
          </a:bodyPr>
          <a:lstStyle>
            <a:lvl1pPr algn="l">
              <a:defRPr lang="ja-JP" altLang="en-US" sz="2215" b="1">
                <a:latin typeface="Meiryo UI" panose="020B0604030504040204" pitchFamily="50" charset="-128"/>
                <a:ea typeface="Meiryo UI" panose="020B0604030504040204" pitchFamily="50" charset="-128"/>
                <a:cs typeface="Meiryo UI" panose="020B0604030504040204" pitchFamily="50" charset="-128"/>
              </a:defRPr>
            </a:lvl1pPr>
          </a:lstStyle>
          <a:p>
            <a:pPr marL="0" lvl="0" algn="l"/>
            <a:r>
              <a:rPr kumimoji="1" lang="ja-JP" altLang="en-US"/>
              <a:t>マスター タイトルの書式設定</a:t>
            </a:r>
          </a:p>
        </p:txBody>
      </p:sp>
      <p:sp>
        <p:nvSpPr>
          <p:cNvPr id="8" name="テキスト プレースホルダー 9"/>
          <p:cNvSpPr>
            <a:spLocks noGrp="1"/>
          </p:cNvSpPr>
          <p:nvPr>
            <p:ph type="body" sz="quarter" idx="13" hasCustomPrompt="1"/>
          </p:nvPr>
        </p:nvSpPr>
        <p:spPr>
          <a:xfrm>
            <a:off x="185348" y="6309324"/>
            <a:ext cx="8673897" cy="149143"/>
          </a:xfrm>
          <a:noFill/>
        </p:spPr>
        <p:txBody>
          <a:bodyPr wrap="squar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（資料）●●</a:t>
            </a:r>
          </a:p>
        </p:txBody>
      </p:sp>
      <p:sp>
        <p:nvSpPr>
          <p:cNvPr id="9" name="テキスト プレースホルダー 9"/>
          <p:cNvSpPr>
            <a:spLocks noGrp="1"/>
          </p:cNvSpPr>
          <p:nvPr>
            <p:ph type="body" sz="quarter" idx="14" hasCustomPrompt="1"/>
          </p:nvPr>
        </p:nvSpPr>
        <p:spPr>
          <a:xfrm>
            <a:off x="185350" y="3104969"/>
            <a:ext cx="1715213" cy="284052"/>
          </a:xfrm>
          <a:noFill/>
        </p:spPr>
        <p:txBody>
          <a:bodyPr wrap="none" lIns="0" tIns="0" rIns="0" bIns="0">
            <a:spAutoFit/>
          </a:bodyPr>
          <a:lstStyle>
            <a:lvl1pPr marL="0" indent="0">
              <a:spcBef>
                <a:spcPts val="0"/>
              </a:spcBef>
              <a:spcAft>
                <a:spcPts val="0"/>
              </a:spcAft>
              <a:buNone/>
              <a:defRPr sz="1846">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20pt</a:t>
            </a:r>
            <a:r>
              <a:rPr kumimoji="1" lang="ja-JP" altLang="en-US"/>
              <a:t>）</a:t>
            </a:r>
          </a:p>
        </p:txBody>
      </p:sp>
      <p:sp>
        <p:nvSpPr>
          <p:cNvPr id="10" name="テキスト プレースホルダー 9"/>
          <p:cNvSpPr>
            <a:spLocks noGrp="1"/>
          </p:cNvSpPr>
          <p:nvPr>
            <p:ph type="body" sz="quarter" idx="15" hasCustomPrompt="1"/>
          </p:nvPr>
        </p:nvSpPr>
        <p:spPr>
          <a:xfrm>
            <a:off x="185051" y="3769295"/>
            <a:ext cx="1194238" cy="198837"/>
          </a:xfrm>
          <a:noFill/>
        </p:spPr>
        <p:txBody>
          <a:bodyPr wrap="none" lIns="0" tIns="0" rIns="0" bIns="0">
            <a:spAutoFit/>
          </a:bodyPr>
          <a:lstStyle>
            <a:lvl1pPr marL="0" indent="0">
              <a:spcBef>
                <a:spcPts val="0"/>
              </a:spcBef>
              <a:spcAft>
                <a:spcPts val="0"/>
              </a:spcAft>
              <a:buNone/>
              <a:defRPr sz="1292">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14pt</a:t>
            </a:r>
            <a:r>
              <a:rPr kumimoji="1" lang="ja-JP" altLang="en-US"/>
              <a:t>）</a:t>
            </a:r>
          </a:p>
        </p:txBody>
      </p:sp>
      <p:sp>
        <p:nvSpPr>
          <p:cNvPr id="11" name="テキスト プレースホルダー 9"/>
          <p:cNvSpPr>
            <a:spLocks noGrp="1"/>
          </p:cNvSpPr>
          <p:nvPr>
            <p:ph type="body" sz="quarter" idx="16" hasCustomPrompt="1"/>
          </p:nvPr>
        </p:nvSpPr>
        <p:spPr>
          <a:xfrm>
            <a:off x="185051" y="4365108"/>
            <a:ext cx="1021113" cy="149143"/>
          </a:xfrm>
          <a:noFill/>
        </p:spPr>
        <p:txBody>
          <a:bodyPr wrap="none" lIns="0" tIns="0" rIns="0" bIns="0">
            <a:spAutoFit/>
          </a:bodyPr>
          <a:lstStyle>
            <a:lvl1pPr marL="0" indent="0">
              <a:spcBef>
                <a:spcPts val="0"/>
              </a:spcBef>
              <a:spcAft>
                <a:spcPts val="0"/>
              </a:spcAft>
              <a:buNone/>
              <a:defRPr sz="969">
                <a:latin typeface="Meiryo UI" panose="020B0604030504040204" pitchFamily="50" charset="-128"/>
                <a:ea typeface="Meiryo UI" panose="020B0604030504040204" pitchFamily="50" charset="-128"/>
                <a:cs typeface="Meiryo UI" panose="020B0604030504040204" pitchFamily="50" charset="-128"/>
              </a:defRPr>
            </a:lvl1pPr>
          </a:lstStyle>
          <a:p>
            <a:pPr lvl="0"/>
            <a:r>
              <a:rPr kumimoji="1" lang="ja-JP" altLang="en-US"/>
              <a:t>説明文（</a:t>
            </a:r>
            <a:r>
              <a:rPr kumimoji="1" lang="en-US" altLang="ja-JP"/>
              <a:t>10.5pt</a:t>
            </a:r>
            <a:r>
              <a:rPr kumimoji="1" lang="ja-JP" altLang="en-US"/>
              <a:t>）</a:t>
            </a:r>
          </a:p>
        </p:txBody>
      </p:sp>
      <p:sp>
        <p:nvSpPr>
          <p:cNvPr id="12" name="テキスト プレースホルダー 11"/>
          <p:cNvSpPr>
            <a:spLocks noGrp="1"/>
          </p:cNvSpPr>
          <p:nvPr>
            <p:ph type="body" sz="quarter" idx="17"/>
          </p:nvPr>
        </p:nvSpPr>
        <p:spPr>
          <a:xfrm>
            <a:off x="184639" y="764706"/>
            <a:ext cx="8774723" cy="502161"/>
          </a:xfrm>
          <a:solidFill>
            <a:srgbClr val="99D6EC"/>
          </a:solidFill>
          <a:ln>
            <a:noFill/>
          </a:ln>
        </p:spPr>
        <p:txBody>
          <a:bodyPr vert="horz" wrap="square" lIns="216000" tIns="108000" rIns="216000" bIns="108000" rtlCol="0" anchor="t" anchorCtr="0">
            <a:spAutoFit/>
          </a:bodyPr>
          <a:lstStyle>
            <a:lvl1pPr>
              <a:defRPr lang="ja-JP" altLang="en-US" sz="1846" dirty="0">
                <a:latin typeface="Meiryo UI" panose="020B0604030504040204" pitchFamily="50" charset="-128"/>
                <a:ea typeface="Meiryo UI" panose="020B0604030504040204" pitchFamily="50" charset="-128"/>
                <a:cs typeface="Meiryo UI" panose="020B0604030504040204" pitchFamily="50" charset="-128"/>
              </a:defRPr>
            </a:lvl1pPr>
          </a:lstStyle>
          <a:p>
            <a:pPr marL="237397" lvl="0" indent="-237397">
              <a:spcBef>
                <a:spcPts val="554"/>
              </a:spcBef>
              <a:spcAft>
                <a:spcPts val="554"/>
              </a:spcAft>
              <a:buClr>
                <a:srgbClr val="002060"/>
              </a:buClr>
              <a:buFont typeface="Wingdings" panose="05000000000000000000" pitchFamily="2" charset="2"/>
              <a:buChar char="l"/>
            </a:pPr>
            <a:r>
              <a:rPr kumimoji="1" lang="ja-JP" altLang="en-US"/>
              <a:t>マスター テキストの書式設定</a:t>
            </a:r>
          </a:p>
        </p:txBody>
      </p:sp>
    </p:spTree>
    <p:extLst>
      <p:ext uri="{BB962C8B-B14F-4D97-AF65-F5344CB8AC3E}">
        <p14:creationId xmlns:p14="http://schemas.microsoft.com/office/powerpoint/2010/main" val="8046032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54" name="タイトル 1"/>
          <p:cNvSpPr>
            <a:spLocks noGrp="1"/>
          </p:cNvSpPr>
          <p:nvPr>
            <p:ph type="title"/>
          </p:nvPr>
        </p:nvSpPr>
        <p:spPr>
          <a:xfrm>
            <a:off x="722315" y="4406918"/>
            <a:ext cx="7772400" cy="1362075"/>
          </a:xfrm>
        </p:spPr>
        <p:txBody>
          <a:bodyPr anchor="t"/>
          <a:lstStyle>
            <a:lvl1pPr algn="l">
              <a:defRPr sz="3207" b="1" cap="all"/>
            </a:lvl1pPr>
          </a:lstStyle>
          <a:p>
            <a:r>
              <a:rPr lang="ja-JP" altLang="en-US"/>
              <a:t>マスタ タイトルの書式設定</a:t>
            </a:r>
          </a:p>
        </p:txBody>
      </p:sp>
      <p:sp>
        <p:nvSpPr>
          <p:cNvPr id="1055" name="テキスト プレースホルダ 2"/>
          <p:cNvSpPr>
            <a:spLocks noGrp="1"/>
          </p:cNvSpPr>
          <p:nvPr>
            <p:ph type="body" idx="1"/>
          </p:nvPr>
        </p:nvSpPr>
        <p:spPr>
          <a:xfrm>
            <a:off x="722315" y="2906713"/>
            <a:ext cx="7772400" cy="1500187"/>
          </a:xfrm>
        </p:spPr>
        <p:txBody>
          <a:bodyPr anchor="b"/>
          <a:lstStyle>
            <a:lvl1pPr marL="0" indent="0">
              <a:buNone/>
              <a:defRPr sz="1603"/>
            </a:lvl1pPr>
            <a:lvl2pPr marL="366484" indent="0">
              <a:buNone/>
              <a:defRPr sz="1443"/>
            </a:lvl2pPr>
            <a:lvl3pPr marL="732967" indent="0">
              <a:buNone/>
              <a:defRPr sz="1282"/>
            </a:lvl3pPr>
            <a:lvl4pPr marL="1099452" indent="0">
              <a:buNone/>
              <a:defRPr sz="1122"/>
            </a:lvl4pPr>
            <a:lvl5pPr marL="1465935" indent="0">
              <a:buNone/>
              <a:defRPr sz="1122"/>
            </a:lvl5pPr>
            <a:lvl6pPr marL="1832419" indent="0">
              <a:buNone/>
              <a:defRPr sz="1122"/>
            </a:lvl6pPr>
            <a:lvl7pPr marL="2198903" indent="0">
              <a:buNone/>
              <a:defRPr sz="1122"/>
            </a:lvl7pPr>
            <a:lvl8pPr marL="2565387" indent="0">
              <a:buNone/>
              <a:defRPr sz="1122"/>
            </a:lvl8pPr>
            <a:lvl9pPr marL="2931871" indent="0">
              <a:buNone/>
              <a:defRPr sz="1122"/>
            </a:lvl9pPr>
          </a:lstStyle>
          <a:p>
            <a:pPr lvl="0"/>
            <a:r>
              <a:rPr lang="ja-JP" altLang="en-US"/>
              <a:t>マスタ テキストの書式設定</a:t>
            </a:r>
          </a:p>
        </p:txBody>
      </p:sp>
      <p:sp>
        <p:nvSpPr>
          <p:cNvPr id="1056"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57"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58" name="Rectangle 6"/>
          <p:cNvSpPr>
            <a:spLocks noGrp="1" noChangeArrowheads="1"/>
          </p:cNvSpPr>
          <p:nvPr>
            <p:ph type="sldNum" sz="quarter" idx="12"/>
          </p:nvPr>
        </p:nvSpPr>
        <p:spPr>
          <a:ln/>
        </p:spPr>
        <p:txBody>
          <a:bodyPr/>
          <a:lstStyle>
            <a:lvl1pPr>
              <a:defRPr/>
            </a:lvl1pPr>
          </a:lstStyle>
          <a:p>
            <a:pPr>
              <a:defRPr/>
            </a:pPr>
            <a:fld id="{44CBEC68-9DEB-4C60-BE8A-801151F82926}"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469470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60" name="タイトル 1"/>
          <p:cNvSpPr>
            <a:spLocks noGrp="1"/>
          </p:cNvSpPr>
          <p:nvPr>
            <p:ph type="title"/>
          </p:nvPr>
        </p:nvSpPr>
        <p:spPr/>
        <p:txBody>
          <a:bodyPr/>
          <a:lstStyle/>
          <a:p>
            <a:r>
              <a:rPr lang="ja-JP" altLang="en-US"/>
              <a:t>マスタ タイトルの書式設定</a:t>
            </a:r>
          </a:p>
        </p:txBody>
      </p:sp>
      <p:sp>
        <p:nvSpPr>
          <p:cNvPr id="1061" name="コンテンツ プレースホルダ 2"/>
          <p:cNvSpPr>
            <a:spLocks noGrp="1"/>
          </p:cNvSpPr>
          <p:nvPr>
            <p:ph sz="half" idx="1"/>
          </p:nvPr>
        </p:nvSpPr>
        <p:spPr>
          <a:xfrm>
            <a:off x="457201"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2" name="コンテンツ プレースホルダ 3"/>
          <p:cNvSpPr>
            <a:spLocks noGrp="1"/>
          </p:cNvSpPr>
          <p:nvPr>
            <p:ph sz="half" idx="2"/>
          </p:nvPr>
        </p:nvSpPr>
        <p:spPr>
          <a:xfrm>
            <a:off x="4648200" y="1600206"/>
            <a:ext cx="4038600" cy="4525963"/>
          </a:xfrm>
        </p:spPr>
        <p:txBody>
          <a:bodyPr/>
          <a:lstStyle>
            <a:lvl1pPr>
              <a:defRPr sz="2244"/>
            </a:lvl1pPr>
            <a:lvl2pPr>
              <a:defRPr sz="1924"/>
            </a:lvl2pPr>
            <a:lvl3pPr>
              <a:defRPr sz="1603"/>
            </a:lvl3pPr>
            <a:lvl4pPr>
              <a:defRPr sz="1443"/>
            </a:lvl4pPr>
            <a:lvl5pPr>
              <a:defRPr sz="1443"/>
            </a:lvl5pPr>
            <a:lvl6pPr>
              <a:defRPr sz="1443"/>
            </a:lvl6pPr>
            <a:lvl7pPr>
              <a:defRPr sz="1443"/>
            </a:lvl7pPr>
            <a:lvl8pPr>
              <a:defRPr sz="1443"/>
            </a:lvl8pPr>
            <a:lvl9pPr>
              <a:defRPr sz="144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6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6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65" name="Rectangle 6"/>
          <p:cNvSpPr>
            <a:spLocks noGrp="1" noChangeArrowheads="1"/>
          </p:cNvSpPr>
          <p:nvPr>
            <p:ph type="sldNum" sz="quarter" idx="12"/>
          </p:nvPr>
        </p:nvSpPr>
        <p:spPr>
          <a:ln/>
        </p:spPr>
        <p:txBody>
          <a:bodyPr/>
          <a:lstStyle>
            <a:lvl1pPr>
              <a:defRPr/>
            </a:lvl1pPr>
          </a:lstStyle>
          <a:p>
            <a:pPr>
              <a:defRPr/>
            </a:pPr>
            <a:fld id="{710C6BAB-626E-4CB7-840A-8796CC8C138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69473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68" name="タイトル 1"/>
          <p:cNvSpPr>
            <a:spLocks noGrp="1"/>
          </p:cNvSpPr>
          <p:nvPr>
            <p:ph type="title"/>
          </p:nvPr>
        </p:nvSpPr>
        <p:spPr>
          <a:xfrm>
            <a:off x="457201" y="274638"/>
            <a:ext cx="8229600" cy="1143000"/>
          </a:xfrm>
        </p:spPr>
        <p:txBody>
          <a:bodyPr/>
          <a:lstStyle>
            <a:lvl1pPr>
              <a:defRPr/>
            </a:lvl1pPr>
          </a:lstStyle>
          <a:p>
            <a:r>
              <a:rPr lang="ja-JP" altLang="en-US"/>
              <a:t>マスタ タイトルの書式設定</a:t>
            </a:r>
          </a:p>
        </p:txBody>
      </p:sp>
      <p:sp>
        <p:nvSpPr>
          <p:cNvPr id="1069" name="テキスト プレースホルダ 2"/>
          <p:cNvSpPr>
            <a:spLocks noGrp="1"/>
          </p:cNvSpPr>
          <p:nvPr>
            <p:ph type="body" idx="1"/>
          </p:nvPr>
        </p:nvSpPr>
        <p:spPr>
          <a:xfrm>
            <a:off x="457202" y="1535113"/>
            <a:ext cx="4040188"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0" name="コンテンツ プレースホルダ 3"/>
          <p:cNvSpPr>
            <a:spLocks noGrp="1"/>
          </p:cNvSpPr>
          <p:nvPr>
            <p:ph sz="half" idx="2"/>
          </p:nvPr>
        </p:nvSpPr>
        <p:spPr>
          <a:xfrm>
            <a:off x="457202" y="2174875"/>
            <a:ext cx="4040188"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1" name="テキスト プレースホルダ 4"/>
          <p:cNvSpPr>
            <a:spLocks noGrp="1"/>
          </p:cNvSpPr>
          <p:nvPr>
            <p:ph type="body" sz="quarter" idx="3"/>
          </p:nvPr>
        </p:nvSpPr>
        <p:spPr>
          <a:xfrm>
            <a:off x="4645030" y="1535113"/>
            <a:ext cx="4041775" cy="639762"/>
          </a:xfrm>
        </p:spPr>
        <p:txBody>
          <a:bodyPr anchor="b"/>
          <a:lstStyle>
            <a:lvl1pPr marL="0" indent="0">
              <a:buNone/>
              <a:defRPr sz="1924" b="1"/>
            </a:lvl1pPr>
            <a:lvl2pPr marL="366484" indent="0">
              <a:buNone/>
              <a:defRPr sz="1603" b="1"/>
            </a:lvl2pPr>
            <a:lvl3pPr marL="732967" indent="0">
              <a:buNone/>
              <a:defRPr sz="1443" b="1"/>
            </a:lvl3pPr>
            <a:lvl4pPr marL="1099452" indent="0">
              <a:buNone/>
              <a:defRPr sz="1282" b="1"/>
            </a:lvl4pPr>
            <a:lvl5pPr marL="1465935" indent="0">
              <a:buNone/>
              <a:defRPr sz="1282" b="1"/>
            </a:lvl5pPr>
            <a:lvl6pPr marL="1832419" indent="0">
              <a:buNone/>
              <a:defRPr sz="1282" b="1"/>
            </a:lvl6pPr>
            <a:lvl7pPr marL="2198903" indent="0">
              <a:buNone/>
              <a:defRPr sz="1282" b="1"/>
            </a:lvl7pPr>
            <a:lvl8pPr marL="2565387" indent="0">
              <a:buNone/>
              <a:defRPr sz="1282" b="1"/>
            </a:lvl8pPr>
            <a:lvl9pPr marL="2931871" indent="0">
              <a:buNone/>
              <a:defRPr sz="1282" b="1"/>
            </a:lvl9pPr>
          </a:lstStyle>
          <a:p>
            <a:pPr lvl="0"/>
            <a:r>
              <a:rPr lang="ja-JP" altLang="en-US"/>
              <a:t>マスタ テキストの書式設定</a:t>
            </a:r>
          </a:p>
        </p:txBody>
      </p:sp>
      <p:sp>
        <p:nvSpPr>
          <p:cNvPr id="1072" name="コンテンツ プレースホルダ 5"/>
          <p:cNvSpPr>
            <a:spLocks noGrp="1"/>
          </p:cNvSpPr>
          <p:nvPr>
            <p:ph sz="quarter" idx="4"/>
          </p:nvPr>
        </p:nvSpPr>
        <p:spPr>
          <a:xfrm>
            <a:off x="4645030" y="2174875"/>
            <a:ext cx="4041775" cy="3951288"/>
          </a:xfrm>
        </p:spPr>
        <p:txBody>
          <a:bodyPr/>
          <a:lstStyle>
            <a:lvl1pPr>
              <a:defRPr sz="1924"/>
            </a:lvl1pPr>
            <a:lvl2pPr>
              <a:defRPr sz="1603"/>
            </a:lvl2pPr>
            <a:lvl3pPr>
              <a:defRPr sz="1443"/>
            </a:lvl3pPr>
            <a:lvl4pPr>
              <a:defRPr sz="1282"/>
            </a:lvl4pPr>
            <a:lvl5pPr>
              <a:defRPr sz="1282"/>
            </a:lvl5pPr>
            <a:lvl6pPr>
              <a:defRPr sz="1282"/>
            </a:lvl6pPr>
            <a:lvl7pPr>
              <a:defRPr sz="1282"/>
            </a:lvl7pPr>
            <a:lvl8pPr>
              <a:defRPr sz="1282"/>
            </a:lvl8pPr>
            <a:lvl9pPr>
              <a:defRPr sz="1282"/>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7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7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75" name="Rectangle 6"/>
          <p:cNvSpPr>
            <a:spLocks noGrp="1" noChangeArrowheads="1"/>
          </p:cNvSpPr>
          <p:nvPr>
            <p:ph type="sldNum" sz="quarter" idx="12"/>
          </p:nvPr>
        </p:nvSpPr>
        <p:spPr>
          <a:ln/>
        </p:spPr>
        <p:txBody>
          <a:bodyPr/>
          <a:lstStyle>
            <a:lvl1pPr>
              <a:defRPr/>
            </a:lvl1pPr>
          </a:lstStyle>
          <a:p>
            <a:pPr>
              <a:defRPr/>
            </a:pPr>
            <a:fld id="{C90D7490-9247-4156-917A-C704A20D420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971093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78" name="タイトル 1"/>
          <p:cNvSpPr>
            <a:spLocks noGrp="1"/>
          </p:cNvSpPr>
          <p:nvPr>
            <p:ph type="title"/>
          </p:nvPr>
        </p:nvSpPr>
        <p:spPr/>
        <p:txBody>
          <a:bodyPr/>
          <a:lstStyle/>
          <a:p>
            <a:r>
              <a:rPr lang="ja-JP" altLang="en-US"/>
              <a:t>マスタ タイトルの書式設定</a:t>
            </a:r>
          </a:p>
        </p:txBody>
      </p:sp>
      <p:sp>
        <p:nvSpPr>
          <p:cNvPr id="1079"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0"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1" name="Rectangle 6"/>
          <p:cNvSpPr>
            <a:spLocks noGrp="1" noChangeArrowheads="1"/>
          </p:cNvSpPr>
          <p:nvPr>
            <p:ph type="sldNum" sz="quarter" idx="12"/>
          </p:nvPr>
        </p:nvSpPr>
        <p:spPr>
          <a:ln/>
        </p:spPr>
        <p:txBody>
          <a:bodyPr/>
          <a:lstStyle>
            <a:lvl1pPr>
              <a:defRPr/>
            </a:lvl1pPr>
          </a:lstStyle>
          <a:p>
            <a:pPr>
              <a:defRPr/>
            </a:pPr>
            <a:fld id="{7EE2D0A3-2364-42EA-809E-B87D9E48F11C}"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3848810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8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8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86" name="Rectangle 6"/>
          <p:cNvSpPr>
            <a:spLocks noGrp="1" noChangeArrowheads="1"/>
          </p:cNvSpPr>
          <p:nvPr>
            <p:ph type="sldNum" sz="quarter" idx="12"/>
          </p:nvPr>
        </p:nvSpPr>
        <p:spPr>
          <a:ln/>
        </p:spPr>
        <p:txBody>
          <a:bodyPr/>
          <a:lstStyle>
            <a:lvl1pPr>
              <a:defRPr/>
            </a:lvl1pPr>
          </a:lstStyle>
          <a:p>
            <a:pPr>
              <a:defRPr/>
            </a:pPr>
            <a:fld id="{DC3BD844-ADED-4931-9D1C-7D99ACB61C88}"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1080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1089" name="タイトル 1"/>
          <p:cNvSpPr>
            <a:spLocks noGrp="1"/>
          </p:cNvSpPr>
          <p:nvPr>
            <p:ph type="title"/>
          </p:nvPr>
        </p:nvSpPr>
        <p:spPr>
          <a:xfrm>
            <a:off x="457208" y="273050"/>
            <a:ext cx="3008313" cy="1162050"/>
          </a:xfrm>
        </p:spPr>
        <p:txBody>
          <a:bodyPr anchor="b"/>
          <a:lstStyle>
            <a:lvl1pPr algn="l">
              <a:defRPr sz="1603" b="1"/>
            </a:lvl1pPr>
          </a:lstStyle>
          <a:p>
            <a:r>
              <a:rPr lang="ja-JP" altLang="en-US"/>
              <a:t>マスタ タイトルの書式設定</a:t>
            </a:r>
          </a:p>
        </p:txBody>
      </p:sp>
      <p:sp>
        <p:nvSpPr>
          <p:cNvPr id="1090" name="コンテンツ プレースホルダ 2"/>
          <p:cNvSpPr>
            <a:spLocks noGrp="1"/>
          </p:cNvSpPr>
          <p:nvPr>
            <p:ph idx="1"/>
          </p:nvPr>
        </p:nvSpPr>
        <p:spPr>
          <a:xfrm>
            <a:off x="3575052" y="273060"/>
            <a:ext cx="5111750" cy="5853113"/>
          </a:xfrm>
        </p:spPr>
        <p:txBody>
          <a:bodyPr/>
          <a:lstStyle>
            <a:lvl1pPr>
              <a:defRPr sz="2565"/>
            </a:lvl1pPr>
            <a:lvl2pPr>
              <a:defRPr sz="2244"/>
            </a:lvl2pPr>
            <a:lvl3pPr>
              <a:defRPr sz="1924"/>
            </a:lvl3pPr>
            <a:lvl4pPr>
              <a:defRPr sz="1603"/>
            </a:lvl4pPr>
            <a:lvl5pPr>
              <a:defRPr sz="1603"/>
            </a:lvl5pPr>
            <a:lvl6pPr>
              <a:defRPr sz="1603"/>
            </a:lvl6pPr>
            <a:lvl7pPr>
              <a:defRPr sz="1603"/>
            </a:lvl7pPr>
            <a:lvl8pPr>
              <a:defRPr sz="1603"/>
            </a:lvl8pPr>
            <a:lvl9pPr>
              <a:defRPr sz="1603"/>
            </a:lvl9p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91" name="テキスト プレースホルダ 3"/>
          <p:cNvSpPr>
            <a:spLocks noGrp="1"/>
          </p:cNvSpPr>
          <p:nvPr>
            <p:ph type="body" sz="half" idx="2"/>
          </p:nvPr>
        </p:nvSpPr>
        <p:spPr>
          <a:xfrm>
            <a:off x="457208" y="1435103"/>
            <a:ext cx="3008313" cy="4691063"/>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09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09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094" name="Rectangle 6"/>
          <p:cNvSpPr>
            <a:spLocks noGrp="1" noChangeArrowheads="1"/>
          </p:cNvSpPr>
          <p:nvPr>
            <p:ph type="sldNum" sz="quarter" idx="12"/>
          </p:nvPr>
        </p:nvSpPr>
        <p:spPr>
          <a:ln/>
        </p:spPr>
        <p:txBody>
          <a:bodyPr/>
          <a:lstStyle>
            <a:lvl1pPr>
              <a:defRPr/>
            </a:lvl1pPr>
          </a:lstStyle>
          <a:p>
            <a:pPr>
              <a:defRPr/>
            </a:pPr>
            <a:fld id="{3B7F6FCD-B9BE-4CA6-B46A-589339282163}"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386327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97" name="タイトル 1"/>
          <p:cNvSpPr>
            <a:spLocks noGrp="1"/>
          </p:cNvSpPr>
          <p:nvPr>
            <p:ph type="title"/>
          </p:nvPr>
        </p:nvSpPr>
        <p:spPr>
          <a:xfrm>
            <a:off x="1792288" y="4800600"/>
            <a:ext cx="5486400" cy="566738"/>
          </a:xfrm>
        </p:spPr>
        <p:txBody>
          <a:bodyPr anchor="b"/>
          <a:lstStyle>
            <a:lvl1pPr algn="l">
              <a:defRPr sz="1603" b="1"/>
            </a:lvl1pPr>
          </a:lstStyle>
          <a:p>
            <a:r>
              <a:rPr lang="ja-JP" altLang="en-US"/>
              <a:t>マスタ タイトルの書式設定</a:t>
            </a:r>
          </a:p>
        </p:txBody>
      </p:sp>
      <p:sp>
        <p:nvSpPr>
          <p:cNvPr id="1098" name="図プレースホルダ 2"/>
          <p:cNvSpPr>
            <a:spLocks noGrp="1"/>
          </p:cNvSpPr>
          <p:nvPr>
            <p:ph type="pic" idx="1"/>
          </p:nvPr>
        </p:nvSpPr>
        <p:spPr>
          <a:xfrm>
            <a:off x="1792288" y="612775"/>
            <a:ext cx="5486400" cy="4114800"/>
          </a:xfrm>
        </p:spPr>
        <p:txBody>
          <a:bodyPr/>
          <a:lstStyle>
            <a:lvl1pPr marL="0" indent="0">
              <a:buNone/>
              <a:defRPr sz="2565"/>
            </a:lvl1pPr>
            <a:lvl2pPr marL="366484" indent="0">
              <a:buNone/>
              <a:defRPr sz="2244"/>
            </a:lvl2pPr>
            <a:lvl3pPr marL="732967" indent="0">
              <a:buNone/>
              <a:defRPr sz="1924"/>
            </a:lvl3pPr>
            <a:lvl4pPr marL="1099452" indent="0">
              <a:buNone/>
              <a:defRPr sz="1603"/>
            </a:lvl4pPr>
            <a:lvl5pPr marL="1465935" indent="0">
              <a:buNone/>
              <a:defRPr sz="1603"/>
            </a:lvl5pPr>
            <a:lvl6pPr marL="1832419" indent="0">
              <a:buNone/>
              <a:defRPr sz="1603"/>
            </a:lvl6pPr>
            <a:lvl7pPr marL="2198903" indent="0">
              <a:buNone/>
              <a:defRPr sz="1603"/>
            </a:lvl7pPr>
            <a:lvl8pPr marL="2565387" indent="0">
              <a:buNone/>
              <a:defRPr sz="1603"/>
            </a:lvl8pPr>
            <a:lvl9pPr marL="2931871" indent="0">
              <a:buNone/>
              <a:defRPr sz="1603"/>
            </a:lvl9pPr>
          </a:lstStyle>
          <a:p>
            <a:pPr lvl="0"/>
            <a:endParaRPr lang="ja-JP" altLang="en-US" noProof="0"/>
          </a:p>
        </p:txBody>
      </p:sp>
      <p:sp>
        <p:nvSpPr>
          <p:cNvPr id="1099" name="テキスト プレースホルダ 3"/>
          <p:cNvSpPr>
            <a:spLocks noGrp="1"/>
          </p:cNvSpPr>
          <p:nvPr>
            <p:ph type="body" sz="half" idx="2"/>
          </p:nvPr>
        </p:nvSpPr>
        <p:spPr>
          <a:xfrm>
            <a:off x="1792288" y="5367338"/>
            <a:ext cx="5486400" cy="804862"/>
          </a:xfrm>
        </p:spPr>
        <p:txBody>
          <a:bodyPr/>
          <a:lstStyle>
            <a:lvl1pPr marL="0" indent="0">
              <a:buNone/>
              <a:defRPr sz="1122"/>
            </a:lvl1pPr>
            <a:lvl2pPr marL="366484" indent="0">
              <a:buNone/>
              <a:defRPr sz="962"/>
            </a:lvl2pPr>
            <a:lvl3pPr marL="732967" indent="0">
              <a:buNone/>
              <a:defRPr sz="802"/>
            </a:lvl3pPr>
            <a:lvl4pPr marL="1099452" indent="0">
              <a:buNone/>
              <a:defRPr sz="722"/>
            </a:lvl4pPr>
            <a:lvl5pPr marL="1465935" indent="0">
              <a:buNone/>
              <a:defRPr sz="722"/>
            </a:lvl5pPr>
            <a:lvl6pPr marL="1832419" indent="0">
              <a:buNone/>
              <a:defRPr sz="722"/>
            </a:lvl6pPr>
            <a:lvl7pPr marL="2198903" indent="0">
              <a:buNone/>
              <a:defRPr sz="722"/>
            </a:lvl7pPr>
            <a:lvl8pPr marL="2565387" indent="0">
              <a:buNone/>
              <a:defRPr sz="722"/>
            </a:lvl8pPr>
            <a:lvl9pPr marL="2931871" indent="0">
              <a:buNone/>
              <a:defRPr sz="722"/>
            </a:lvl9pPr>
          </a:lstStyle>
          <a:p>
            <a:pPr lvl="0"/>
            <a:r>
              <a:rPr lang="ja-JP" altLang="en-US"/>
              <a:t>マスタ テキストの書式設定</a:t>
            </a:r>
          </a:p>
        </p:txBody>
      </p:sp>
      <p:sp>
        <p:nvSpPr>
          <p:cNvPr id="1100"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1101"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1102" name="Rectangle 6"/>
          <p:cNvSpPr>
            <a:spLocks noGrp="1" noChangeArrowheads="1"/>
          </p:cNvSpPr>
          <p:nvPr>
            <p:ph type="sldNum" sz="quarter" idx="12"/>
          </p:nvPr>
        </p:nvSpPr>
        <p:spPr>
          <a:ln/>
        </p:spPr>
        <p:txBody>
          <a:bodyPr/>
          <a:lstStyle>
            <a:lvl1pPr>
              <a:defRPr/>
            </a:lvl1pPr>
          </a:lstStyle>
          <a:p>
            <a:pPr>
              <a:defRPr/>
            </a:pPr>
            <a:fld id="{6B223170-CFB2-4A9A-BF43-8D94156EE22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19095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2.png"/><Relationship Id="rId3" Type="http://schemas.openxmlformats.org/officeDocument/2006/relationships/slideLayout" Target="../slideLayouts/slideLayout3.xml"/><Relationship Id="rId21" Type="http://schemas.openxmlformats.org/officeDocument/2006/relationships/image" Target="../media/image5.wmf"/><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emf"/><Relationship Id="rId2" Type="http://schemas.openxmlformats.org/officeDocument/2006/relationships/slideLayout" Target="../slideLayouts/slideLayout2.xml"/><Relationship Id="rId16" Type="http://schemas.openxmlformats.org/officeDocument/2006/relationships/oleObject" Target="../embeddings/oleObject1.bin"/><Relationship Id="rId20"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2.xml"/><Relationship Id="rId10" Type="http://schemas.openxmlformats.org/officeDocument/2006/relationships/slideLayout" Target="../slideLayouts/slideLayout10.xml"/><Relationship Id="rId19" Type="http://schemas.openxmlformats.org/officeDocument/2006/relationships/image" Target="../media/image3.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tags" Target="../tags/tag3.xml"/><Relationship Id="rId3" Type="http://schemas.openxmlformats.org/officeDocument/2006/relationships/slideLayout" Target="../slideLayouts/slideLayout16.xml"/><Relationship Id="rId21" Type="http://schemas.openxmlformats.org/officeDocument/2006/relationships/image" Target="../media/image8.png"/><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theme" Target="../theme/theme2.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image" Target="../media/image1.emf"/><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24" Type="http://schemas.openxmlformats.org/officeDocument/2006/relationships/image" Target="../media/image5.wmf"/><Relationship Id="rId5" Type="http://schemas.openxmlformats.org/officeDocument/2006/relationships/slideLayout" Target="../slideLayouts/slideLayout18.xml"/><Relationship Id="rId15" Type="http://schemas.openxmlformats.org/officeDocument/2006/relationships/slideLayout" Target="../slideLayouts/slideLayout28.xml"/><Relationship Id="rId23" Type="http://schemas.openxmlformats.org/officeDocument/2006/relationships/image" Target="../media/image10.png"/><Relationship Id="rId10" Type="http://schemas.openxmlformats.org/officeDocument/2006/relationships/slideLayout" Target="../slideLayouts/slideLayout23.xml"/><Relationship Id="rId19" Type="http://schemas.openxmlformats.org/officeDocument/2006/relationships/oleObject" Target="../embeddings/oleObject2.bin"/><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image" Target="../media/image9.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6E427EF-D41C-CF6D-B24B-DA51799F597B}"/>
              </a:ext>
            </a:extLst>
          </p:cNvPr>
          <p:cNvGraphicFramePr>
            <a:graphicFrameLocks noChangeAspect="1"/>
          </p:cNvGraphicFramePr>
          <p:nvPr userDrawn="1">
            <p:custDataLst>
              <p:tags r:id="rId15"/>
            </p:custDataLst>
            <p:extLst>
              <p:ext uri="{D42A27DB-BD31-4B8C-83A1-F6EECF244321}">
                <p14:modId xmlns:p14="http://schemas.microsoft.com/office/powerpoint/2010/main" val="151767026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6" imgW="639" imgH="639" progId="TCLayout.ActiveDocument.1">
                  <p:embed/>
                </p:oleObj>
              </mc:Choice>
              <mc:Fallback>
                <p:oleObj name="think-cellスライド" r:id="rId16" imgW="639" imgH="639" progId="TCLayout.ActiveDocument.1">
                  <p:embed/>
                  <p:pic>
                    <p:nvPicPr>
                      <p:cNvPr id="4" name="think-cell data - do not delete" hidden="1">
                        <a:extLst>
                          <a:ext uri="{FF2B5EF4-FFF2-40B4-BE49-F238E27FC236}">
                            <a16:creationId xmlns:a16="http://schemas.microsoft.com/office/drawing/2014/main" id="{56E427EF-D41C-CF6D-B24B-DA51799F597B}"/>
                          </a:ext>
                        </a:extLst>
                      </p:cNvPr>
                      <p:cNvPicPr/>
                      <p:nvPr/>
                    </p:nvPicPr>
                    <p:blipFill>
                      <a:blip r:embed="rId17"/>
                      <a:stretch>
                        <a:fillRect/>
                      </a:stretch>
                    </p:blipFill>
                    <p:spPr>
                      <a:xfrm>
                        <a:off x="1588" y="1588"/>
                        <a:ext cx="1588" cy="1588"/>
                      </a:xfrm>
                      <a:prstGeom prst="rect">
                        <a:avLst/>
                      </a:prstGeom>
                    </p:spPr>
                  </p:pic>
                </p:oleObj>
              </mc:Fallback>
            </mc:AlternateContent>
          </a:graphicData>
        </a:graphic>
      </p:graphicFrame>
      <p:pic>
        <p:nvPicPr>
          <p:cNvPr id="11" name="Picture 9" descr="mlit_top">
            <a:extLst>
              <a:ext uri="{FF2B5EF4-FFF2-40B4-BE49-F238E27FC236}">
                <a16:creationId xmlns:a16="http://schemas.microsoft.com/office/drawing/2014/main" id="{93A99F05-929A-E802-361E-C507138112C3}"/>
              </a:ext>
            </a:extLst>
          </p:cNvPr>
          <p:cNvPicPr>
            <a:picLocks noChangeAspect="1" noChangeArrowheads="1"/>
          </p:cNvPicPr>
          <p:nvPr userDrawn="1"/>
        </p:nvPicPr>
        <p:blipFill>
          <a:blip r:embed="rId18"/>
          <a:srcRect t="26801" b="65286"/>
          <a:stretch>
            <a:fillRect/>
          </a:stretch>
        </p:blipFill>
        <p:spPr>
          <a:xfrm>
            <a:off x="0" y="476250"/>
            <a:ext cx="9144000" cy="69850"/>
          </a:xfrm>
          <a:prstGeom prst="rect">
            <a:avLst/>
          </a:prstGeom>
          <a:noFill/>
          <a:ln>
            <a:noFill/>
          </a:ln>
        </p:spPr>
      </p:pic>
      <p:grpSp>
        <p:nvGrpSpPr>
          <p:cNvPr id="12" name="Group 17">
            <a:extLst>
              <a:ext uri="{FF2B5EF4-FFF2-40B4-BE49-F238E27FC236}">
                <a16:creationId xmlns:a16="http://schemas.microsoft.com/office/drawing/2014/main" id="{88EAC5B7-CA86-6D04-5BA0-970934499D9A}"/>
              </a:ext>
            </a:extLst>
          </p:cNvPr>
          <p:cNvGrpSpPr/>
          <p:nvPr userDrawn="1"/>
        </p:nvGrpSpPr>
        <p:grpSpPr>
          <a:xfrm>
            <a:off x="0" y="2"/>
            <a:ext cx="9144000" cy="504825"/>
            <a:chOff x="0" y="0"/>
            <a:chExt cx="5760" cy="318"/>
          </a:xfrm>
        </p:grpSpPr>
        <p:pic>
          <p:nvPicPr>
            <p:cNvPr id="13" name="Picture 11" descr="mlit_top">
              <a:extLst>
                <a:ext uri="{FF2B5EF4-FFF2-40B4-BE49-F238E27FC236}">
                  <a16:creationId xmlns:a16="http://schemas.microsoft.com/office/drawing/2014/main" id="{04833B29-5130-0B48-E556-4455998AE04F}"/>
                </a:ext>
              </a:extLst>
            </p:cNvPr>
            <p:cNvPicPr>
              <a:picLocks noChangeAspect="1" noChangeArrowheads="1"/>
            </p:cNvPicPr>
            <p:nvPr userDrawn="1"/>
          </p:nvPicPr>
          <p:blipFill>
            <a:blip r:embed="rId19"/>
            <a:srcRect r="66945" b="42805"/>
            <a:stretch>
              <a:fillRect/>
            </a:stretch>
          </p:blipFill>
          <p:spPr>
            <a:xfrm>
              <a:off x="3856" y="0"/>
              <a:ext cx="1904" cy="318"/>
            </a:xfrm>
            <a:prstGeom prst="rect">
              <a:avLst/>
            </a:prstGeom>
            <a:noFill/>
            <a:ln>
              <a:noFill/>
            </a:ln>
          </p:spPr>
        </p:pic>
        <p:pic>
          <p:nvPicPr>
            <p:cNvPr id="14" name="Picture 16" descr="mlit_top">
              <a:extLst>
                <a:ext uri="{FF2B5EF4-FFF2-40B4-BE49-F238E27FC236}">
                  <a16:creationId xmlns:a16="http://schemas.microsoft.com/office/drawing/2014/main" id="{E333B2F4-F09B-D0C6-E454-64744D509F7A}"/>
                </a:ext>
              </a:extLst>
            </p:cNvPr>
            <p:cNvPicPr>
              <a:picLocks noChangeAspect="1" noChangeArrowheads="1"/>
            </p:cNvPicPr>
            <p:nvPr userDrawn="1"/>
          </p:nvPicPr>
          <p:blipFill>
            <a:blip r:embed="rId20"/>
            <a:srcRect l="50000" b="42805"/>
            <a:stretch>
              <a:fillRect/>
            </a:stretch>
          </p:blipFill>
          <p:spPr>
            <a:xfrm>
              <a:off x="1043" y="0"/>
              <a:ext cx="2880" cy="318"/>
            </a:xfrm>
            <a:prstGeom prst="rect">
              <a:avLst/>
            </a:prstGeom>
            <a:noFill/>
            <a:ln>
              <a:noFill/>
            </a:ln>
          </p:spPr>
        </p:pic>
        <p:pic>
          <p:nvPicPr>
            <p:cNvPr id="15" name="Picture 10" descr="mlit_top">
              <a:extLst>
                <a:ext uri="{FF2B5EF4-FFF2-40B4-BE49-F238E27FC236}">
                  <a16:creationId xmlns:a16="http://schemas.microsoft.com/office/drawing/2014/main" id="{8AFEDC7E-8C95-5771-E6BF-B43B616C4984}"/>
                </a:ext>
              </a:extLst>
            </p:cNvPr>
            <p:cNvPicPr>
              <a:picLocks noChangeAspect="1" noChangeArrowheads="1"/>
            </p:cNvPicPr>
            <p:nvPr userDrawn="1"/>
          </p:nvPicPr>
          <p:blipFill>
            <a:blip r:embed="rId20"/>
            <a:srcRect l="68906" b="42805"/>
            <a:stretch>
              <a:fillRect/>
            </a:stretch>
          </p:blipFill>
          <p:spPr>
            <a:xfrm>
              <a:off x="0" y="0"/>
              <a:ext cx="1791" cy="318"/>
            </a:xfrm>
            <a:prstGeom prst="rect">
              <a:avLst/>
            </a:prstGeom>
            <a:noFill/>
            <a:ln>
              <a:noFill/>
            </a:ln>
          </p:spPr>
        </p:pic>
      </p:grpSp>
      <p:sp>
        <p:nvSpPr>
          <p:cNvPr id="1025" name="Rectangle 3"/>
          <p:cNvSpPr>
            <a:spLocks noGrp="1" noChangeArrowheads="1"/>
          </p:cNvSpPr>
          <p:nvPr userDrawn="1">
            <p:ph type="body" idx="1"/>
          </p:nvPr>
        </p:nvSpPr>
        <p:spPr>
          <a:xfrm>
            <a:off x="457201" y="1600206"/>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6" name="Rectangle 4"/>
          <p:cNvSpPr>
            <a:spLocks noGrp="1" noChangeArrowheads="1"/>
          </p:cNvSpPr>
          <p:nvPr userDrawn="1">
            <p:ph type="dt" sz="half" idx="2"/>
          </p:nvPr>
        </p:nvSpPr>
        <p:spPr>
          <a:xfrm>
            <a:off x="457201"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122" smtClean="0"/>
            </a:lvl1pPr>
          </a:lstStyle>
          <a:p>
            <a:pPr>
              <a:defRPr/>
            </a:pPr>
            <a:endParaRPr lang="en-US" altLang="ja-JP">
              <a:solidFill>
                <a:srgbClr val="000000"/>
              </a:solidFill>
            </a:endParaRPr>
          </a:p>
        </p:txBody>
      </p:sp>
      <p:sp>
        <p:nvSpPr>
          <p:cNvPr id="1027" name="Rectangle 5"/>
          <p:cNvSpPr>
            <a:spLocks noGrp="1" noChangeArrowheads="1"/>
          </p:cNvSpPr>
          <p:nvPr userDrawn="1">
            <p:ph type="ftr" sz="quarter" idx="3"/>
          </p:nvPr>
        </p:nvSpPr>
        <p:spPr>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122" smtClean="0"/>
            </a:lvl1pPr>
          </a:lstStyle>
          <a:p>
            <a:pPr>
              <a:defRPr/>
            </a:pPr>
            <a:endParaRPr lang="en-US" altLang="ja-JP">
              <a:solidFill>
                <a:srgbClr val="000000"/>
              </a:solidFill>
            </a:endParaRPr>
          </a:p>
        </p:txBody>
      </p:sp>
      <p:sp>
        <p:nvSpPr>
          <p:cNvPr id="1028" name="Rectangle 6"/>
          <p:cNvSpPr>
            <a:spLocks noGrp="1" noChangeArrowheads="1"/>
          </p:cNvSpPr>
          <p:nvPr userDrawn="1">
            <p:ph type="sldNum" sz="quarter" idx="4"/>
          </p:nvPr>
        </p:nvSpPr>
        <p:spPr>
          <a:xfrm>
            <a:off x="7010401" y="6237288"/>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122" smtClean="0"/>
            </a:lvl1pPr>
          </a:lstStyle>
          <a:p>
            <a:pPr>
              <a:defRPr/>
            </a:pPr>
            <a:fld id="{F2E6CC7F-0DBF-4D79-A2FB-E9980C3BFED0}" type="slidenum">
              <a:rPr lang="en-US" altLang="ja-JP">
                <a:solidFill>
                  <a:srgbClr val="000000"/>
                </a:solidFill>
              </a:rPr>
              <a:pPr>
                <a:defRPr/>
              </a:pPr>
              <a:t>‹#›</a:t>
            </a:fld>
            <a:endParaRPr lang="en-US" altLang="ja-JP">
              <a:solidFill>
                <a:srgbClr val="000000"/>
              </a:solidFill>
            </a:endParaRPr>
          </a:p>
        </p:txBody>
      </p:sp>
      <p:sp>
        <p:nvSpPr>
          <p:cNvPr id="1035" name="Rectangle 2"/>
          <p:cNvSpPr>
            <a:spLocks noGrp="1" noChangeArrowheads="1"/>
          </p:cNvSpPr>
          <p:nvPr userDrawn="1">
            <p:ph type="title"/>
          </p:nvPr>
        </p:nvSpPr>
        <p:spPr>
          <a:xfrm>
            <a:off x="9" y="0"/>
            <a:ext cx="7019925"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2" name="Picture 14">
            <a:extLst>
              <a:ext uri="{FF2B5EF4-FFF2-40B4-BE49-F238E27FC236}">
                <a16:creationId xmlns:a16="http://schemas.microsoft.com/office/drawing/2014/main" id="{6696534F-0C30-3536-D015-CA7A3407B395}"/>
              </a:ext>
            </a:extLst>
          </p:cNvPr>
          <p:cNvPicPr>
            <a:picLocks noChangeAspect="1" noChangeArrowheads="1"/>
          </p:cNvPicPr>
          <p:nvPr userDrawn="1"/>
        </p:nvPicPr>
        <p:blipFill>
          <a:blip r:embed="rId21" cstate="print">
            <a:extLst>
              <a:ext uri="{28A0092B-C50C-407E-A947-70E740481C1C}">
                <a14:useLocalDpi xmlns:a14="http://schemas.microsoft.com/office/drawing/2010/main"/>
              </a:ext>
            </a:extLst>
          </a:blip>
          <a:srcRect t="3670"/>
          <a:stretch>
            <a:fillRect/>
          </a:stretch>
        </p:blipFill>
        <p:spPr bwMode="auto">
          <a:xfrm>
            <a:off x="7593015" y="4"/>
            <a:ext cx="1550987" cy="3333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3665732"/>
      </p:ext>
    </p:extLst>
  </p:cSld>
  <p:clrMap bg1="lt1" tx1="dk1" bg2="lt2" tx2="dk2" accent1="accent1" accent2="accent2" accent3="accent3" accent4="accent4" accent5="accent5" accent6="accent6" hlink="hlink" folHlink="folHlink"/>
  <p:sldLayoutIdLst>
    <p:sldLayoutId id="2147484121" r:id="rId1"/>
    <p:sldLayoutId id="2147484122" r:id="rId2"/>
    <p:sldLayoutId id="2147484123" r:id="rId3"/>
    <p:sldLayoutId id="2147484124" r:id="rId4"/>
    <p:sldLayoutId id="2147484125" r:id="rId5"/>
    <p:sldLayoutId id="2147484126" r:id="rId6"/>
    <p:sldLayoutId id="2147484127" r:id="rId7"/>
    <p:sldLayoutId id="2147484128" r:id="rId8"/>
    <p:sldLayoutId id="2147484129" r:id="rId9"/>
    <p:sldLayoutId id="2147484130" r:id="rId10"/>
    <p:sldLayoutId id="2147484131" r:id="rId11"/>
    <p:sldLayoutId id="2147484132" r:id="rId12"/>
    <p:sldLayoutId id="2147484133" r:id="rId13"/>
  </p:sldLayoutIdLst>
  <p:hf hdr="0" ftr="0" dt="0"/>
  <p:txStyles>
    <p:titleStyle>
      <a:lvl1pPr algn="l" rtl="0" eaLnBrk="0" fontAlgn="base" hangingPunct="0">
        <a:spcBef>
          <a:spcPct val="0"/>
        </a:spcBef>
        <a:spcAft>
          <a:spcPct val="0"/>
        </a:spcAft>
        <a:defRPr kumimoji="1" sz="2244">
          <a:solidFill>
            <a:srgbClr val="4087C8"/>
          </a:solidFill>
          <a:latin typeface="+mj-lt"/>
          <a:ea typeface="+mj-ea"/>
          <a:cs typeface="+mj-cs"/>
        </a:defRPr>
      </a:lvl1pPr>
      <a:lvl2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2pPr>
      <a:lvl3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3pPr>
      <a:lvl4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4pPr>
      <a:lvl5pPr algn="l" rtl="0" eaLnBrk="0" fontAlgn="base" hangingPunct="0">
        <a:spcBef>
          <a:spcPct val="0"/>
        </a:spcBef>
        <a:spcAft>
          <a:spcPct val="0"/>
        </a:spcAft>
        <a:defRPr kumimoji="1" sz="2244">
          <a:solidFill>
            <a:srgbClr val="4087C8"/>
          </a:solidFill>
          <a:latin typeface="HGP創英角ｺﾞｼｯｸUB" pitchFamily="50" charset="-128"/>
          <a:ea typeface="HGP創英角ｺﾞｼｯｸUB" pitchFamily="50" charset="-128"/>
        </a:defRPr>
      </a:lvl5pPr>
      <a:lvl6pPr marL="366484"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6pPr>
      <a:lvl7pPr marL="732967"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7pPr>
      <a:lvl8pPr marL="1099452"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8pPr>
      <a:lvl9pPr marL="1465935" algn="l" rtl="0" fontAlgn="base">
        <a:spcBef>
          <a:spcPct val="0"/>
        </a:spcBef>
        <a:spcAft>
          <a:spcPct val="0"/>
        </a:spcAft>
        <a:defRPr kumimoji="1" sz="2244">
          <a:solidFill>
            <a:srgbClr val="4087C8"/>
          </a:solidFill>
          <a:latin typeface="HGP創英角ｺﾞｼｯｸUB" pitchFamily="50" charset="-128"/>
          <a:ea typeface="HGP創英角ｺﾞｼｯｸUB" pitchFamily="50" charset="-128"/>
        </a:defRPr>
      </a:lvl9pPr>
    </p:titleStyle>
    <p:bodyStyle>
      <a:lvl1pPr marL="274863" indent="-274863" algn="l" rtl="0" eaLnBrk="0" fontAlgn="base" hangingPunct="0">
        <a:spcBef>
          <a:spcPct val="20000"/>
        </a:spcBef>
        <a:spcAft>
          <a:spcPct val="0"/>
        </a:spcAft>
        <a:buChar char="•"/>
        <a:defRPr kumimoji="1" sz="2565">
          <a:solidFill>
            <a:schemeClr val="tx1"/>
          </a:solidFill>
          <a:latin typeface="+mn-lt"/>
          <a:ea typeface="+mn-ea"/>
          <a:cs typeface="+mn-cs"/>
        </a:defRPr>
      </a:lvl1pPr>
      <a:lvl2pPr marL="595536" indent="-229052" algn="l" rtl="0" eaLnBrk="0" fontAlgn="base" hangingPunct="0">
        <a:spcBef>
          <a:spcPct val="20000"/>
        </a:spcBef>
        <a:spcAft>
          <a:spcPct val="0"/>
        </a:spcAft>
        <a:buChar char="–"/>
        <a:defRPr kumimoji="1" sz="2244">
          <a:solidFill>
            <a:schemeClr val="tx1"/>
          </a:solidFill>
          <a:latin typeface="+mn-lt"/>
          <a:ea typeface="+mn-ea"/>
        </a:defRPr>
      </a:lvl2pPr>
      <a:lvl3pPr marL="916210" indent="-183242" algn="l" rtl="0" eaLnBrk="0" fontAlgn="base" hangingPunct="0">
        <a:spcBef>
          <a:spcPct val="20000"/>
        </a:spcBef>
        <a:spcAft>
          <a:spcPct val="0"/>
        </a:spcAft>
        <a:buChar char="•"/>
        <a:defRPr kumimoji="1" sz="1924">
          <a:solidFill>
            <a:schemeClr val="tx1"/>
          </a:solidFill>
          <a:latin typeface="+mn-lt"/>
          <a:ea typeface="+mn-ea"/>
        </a:defRPr>
      </a:lvl3pPr>
      <a:lvl4pPr marL="1282694" indent="-183242" algn="l" rtl="0" eaLnBrk="0" fontAlgn="base" hangingPunct="0">
        <a:spcBef>
          <a:spcPct val="20000"/>
        </a:spcBef>
        <a:spcAft>
          <a:spcPct val="0"/>
        </a:spcAft>
        <a:buChar char="–"/>
        <a:defRPr kumimoji="1" sz="1603">
          <a:solidFill>
            <a:schemeClr val="tx1"/>
          </a:solidFill>
          <a:latin typeface="+mn-lt"/>
          <a:ea typeface="+mn-ea"/>
        </a:defRPr>
      </a:lvl4pPr>
      <a:lvl5pPr marL="1649177" indent="-183242" algn="l" rtl="0" eaLnBrk="0" fontAlgn="base" hangingPunct="0">
        <a:spcBef>
          <a:spcPct val="20000"/>
        </a:spcBef>
        <a:spcAft>
          <a:spcPct val="0"/>
        </a:spcAft>
        <a:buChar char="»"/>
        <a:defRPr kumimoji="1" sz="1603">
          <a:solidFill>
            <a:schemeClr val="tx1"/>
          </a:solidFill>
          <a:latin typeface="+mn-lt"/>
          <a:ea typeface="+mn-ea"/>
        </a:defRPr>
      </a:lvl5pPr>
      <a:lvl6pPr marL="2015661" indent="-183242" algn="l" rtl="0" fontAlgn="base">
        <a:spcBef>
          <a:spcPct val="20000"/>
        </a:spcBef>
        <a:spcAft>
          <a:spcPct val="0"/>
        </a:spcAft>
        <a:buChar char="»"/>
        <a:defRPr kumimoji="1" sz="1603">
          <a:solidFill>
            <a:schemeClr val="tx1"/>
          </a:solidFill>
          <a:latin typeface="+mn-lt"/>
          <a:ea typeface="+mn-ea"/>
        </a:defRPr>
      </a:lvl6pPr>
      <a:lvl7pPr marL="2382145" indent="-183242" algn="l" rtl="0" fontAlgn="base">
        <a:spcBef>
          <a:spcPct val="20000"/>
        </a:spcBef>
        <a:spcAft>
          <a:spcPct val="0"/>
        </a:spcAft>
        <a:buChar char="»"/>
        <a:defRPr kumimoji="1" sz="1603">
          <a:solidFill>
            <a:schemeClr val="tx1"/>
          </a:solidFill>
          <a:latin typeface="+mn-lt"/>
          <a:ea typeface="+mn-ea"/>
        </a:defRPr>
      </a:lvl7pPr>
      <a:lvl8pPr marL="2748629" indent="-183242" algn="l" rtl="0" fontAlgn="base">
        <a:spcBef>
          <a:spcPct val="20000"/>
        </a:spcBef>
        <a:spcAft>
          <a:spcPct val="0"/>
        </a:spcAft>
        <a:buChar char="»"/>
        <a:defRPr kumimoji="1" sz="1603">
          <a:solidFill>
            <a:schemeClr val="tx1"/>
          </a:solidFill>
          <a:latin typeface="+mn-lt"/>
          <a:ea typeface="+mn-ea"/>
        </a:defRPr>
      </a:lvl8pPr>
      <a:lvl9pPr marL="3115113" indent="-183242" algn="l" rtl="0" fontAlgn="base">
        <a:spcBef>
          <a:spcPct val="20000"/>
        </a:spcBef>
        <a:spcAft>
          <a:spcPct val="0"/>
        </a:spcAft>
        <a:buChar char="»"/>
        <a:defRPr kumimoji="1" sz="1603">
          <a:solidFill>
            <a:schemeClr val="tx1"/>
          </a:solidFill>
          <a:latin typeface="+mn-lt"/>
          <a:ea typeface="+mn-ea"/>
        </a:defRPr>
      </a:lvl9pPr>
    </p:bodyStyle>
    <p:otherStyle>
      <a:defPPr>
        <a:defRPr lang="ja-JP"/>
      </a:defPPr>
      <a:lvl1pPr marL="0" algn="l" defTabSz="732967" rtl="0" eaLnBrk="1" latinLnBrk="0" hangingPunct="1">
        <a:defRPr kumimoji="1" sz="1443" kern="1200">
          <a:solidFill>
            <a:schemeClr val="tx1"/>
          </a:solidFill>
          <a:latin typeface="+mn-lt"/>
          <a:ea typeface="+mn-ea"/>
          <a:cs typeface="+mn-cs"/>
        </a:defRPr>
      </a:lvl1pPr>
      <a:lvl2pPr marL="366484" algn="l" defTabSz="732967" rtl="0" eaLnBrk="1" latinLnBrk="0" hangingPunct="1">
        <a:defRPr kumimoji="1" sz="1443" kern="1200">
          <a:solidFill>
            <a:schemeClr val="tx1"/>
          </a:solidFill>
          <a:latin typeface="+mn-lt"/>
          <a:ea typeface="+mn-ea"/>
          <a:cs typeface="+mn-cs"/>
        </a:defRPr>
      </a:lvl2pPr>
      <a:lvl3pPr marL="732967" algn="l" defTabSz="732967" rtl="0" eaLnBrk="1" latinLnBrk="0" hangingPunct="1">
        <a:defRPr kumimoji="1" sz="1443" kern="1200">
          <a:solidFill>
            <a:schemeClr val="tx1"/>
          </a:solidFill>
          <a:latin typeface="+mn-lt"/>
          <a:ea typeface="+mn-ea"/>
          <a:cs typeface="+mn-cs"/>
        </a:defRPr>
      </a:lvl3pPr>
      <a:lvl4pPr marL="1099452" algn="l" defTabSz="732967" rtl="0" eaLnBrk="1" latinLnBrk="0" hangingPunct="1">
        <a:defRPr kumimoji="1" sz="1443" kern="1200">
          <a:solidFill>
            <a:schemeClr val="tx1"/>
          </a:solidFill>
          <a:latin typeface="+mn-lt"/>
          <a:ea typeface="+mn-ea"/>
          <a:cs typeface="+mn-cs"/>
        </a:defRPr>
      </a:lvl4pPr>
      <a:lvl5pPr marL="1465935" algn="l" defTabSz="732967" rtl="0" eaLnBrk="1" latinLnBrk="0" hangingPunct="1">
        <a:defRPr kumimoji="1" sz="1443" kern="1200">
          <a:solidFill>
            <a:schemeClr val="tx1"/>
          </a:solidFill>
          <a:latin typeface="+mn-lt"/>
          <a:ea typeface="+mn-ea"/>
          <a:cs typeface="+mn-cs"/>
        </a:defRPr>
      </a:lvl5pPr>
      <a:lvl6pPr marL="1832419" algn="l" defTabSz="732967" rtl="0" eaLnBrk="1" latinLnBrk="0" hangingPunct="1">
        <a:defRPr kumimoji="1" sz="1443" kern="1200">
          <a:solidFill>
            <a:schemeClr val="tx1"/>
          </a:solidFill>
          <a:latin typeface="+mn-lt"/>
          <a:ea typeface="+mn-ea"/>
          <a:cs typeface="+mn-cs"/>
        </a:defRPr>
      </a:lvl6pPr>
      <a:lvl7pPr marL="2198903" algn="l" defTabSz="732967" rtl="0" eaLnBrk="1" latinLnBrk="0" hangingPunct="1">
        <a:defRPr kumimoji="1" sz="1443" kern="1200">
          <a:solidFill>
            <a:schemeClr val="tx1"/>
          </a:solidFill>
          <a:latin typeface="+mn-lt"/>
          <a:ea typeface="+mn-ea"/>
          <a:cs typeface="+mn-cs"/>
        </a:defRPr>
      </a:lvl7pPr>
      <a:lvl8pPr marL="2565387" algn="l" defTabSz="732967" rtl="0" eaLnBrk="1" latinLnBrk="0" hangingPunct="1">
        <a:defRPr kumimoji="1" sz="1443" kern="1200">
          <a:solidFill>
            <a:schemeClr val="tx1"/>
          </a:solidFill>
          <a:latin typeface="+mn-lt"/>
          <a:ea typeface="+mn-ea"/>
          <a:cs typeface="+mn-cs"/>
        </a:defRPr>
      </a:lvl8pPr>
      <a:lvl9pPr marL="2931871" algn="l" defTabSz="732967" rtl="0" eaLnBrk="1" latinLnBrk="0" hangingPunct="1">
        <a:defRPr kumimoji="1" sz="1443"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D57D19EE-9432-2CFD-0FF0-19345E6EE160}"/>
              </a:ext>
            </a:extLst>
          </p:cNvPr>
          <p:cNvGraphicFramePr>
            <a:graphicFrameLocks noChangeAspect="1"/>
          </p:cNvGraphicFramePr>
          <p:nvPr userDrawn="1">
            <p:custDataLst>
              <p:tags r:id="rId18"/>
            </p:custDataLst>
            <p:extLst>
              <p:ext uri="{D42A27DB-BD31-4B8C-83A1-F6EECF244321}">
                <p14:modId xmlns:p14="http://schemas.microsoft.com/office/powerpoint/2010/main" val="303199971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19" imgW="639" imgH="639" progId="TCLayout.ActiveDocument.1">
                  <p:embed/>
                </p:oleObj>
              </mc:Choice>
              <mc:Fallback>
                <p:oleObj name="think-cellスライド" r:id="rId19" imgW="639" imgH="639" progId="TCLayout.ActiveDocument.1">
                  <p:embed/>
                  <p:pic>
                    <p:nvPicPr>
                      <p:cNvPr id="5" name="think-cell data - do not delete" hidden="1">
                        <a:extLst>
                          <a:ext uri="{FF2B5EF4-FFF2-40B4-BE49-F238E27FC236}">
                            <a16:creationId xmlns:a16="http://schemas.microsoft.com/office/drawing/2014/main" id="{D57D19EE-9432-2CFD-0FF0-19345E6EE160}"/>
                          </a:ext>
                        </a:extLst>
                      </p:cNvPr>
                      <p:cNvPicPr/>
                      <p:nvPr/>
                    </p:nvPicPr>
                    <p:blipFill>
                      <a:blip r:embed="rId20"/>
                      <a:stretch>
                        <a:fillRect/>
                      </a:stretch>
                    </p:blipFill>
                    <p:spPr>
                      <a:xfrm>
                        <a:off x="1588" y="1588"/>
                        <a:ext cx="1588" cy="1588"/>
                      </a:xfrm>
                      <a:prstGeom prst="rect">
                        <a:avLst/>
                      </a:prstGeom>
                    </p:spPr>
                  </p:pic>
                </p:oleObj>
              </mc:Fallback>
            </mc:AlternateContent>
          </a:graphicData>
        </a:graphic>
      </p:graphicFrame>
      <p:sp>
        <p:nvSpPr>
          <p:cNvPr id="1026" name="Rectangle 3"/>
          <p:cNvSpPr>
            <a:spLocks noGrp="1" noChangeArrowheads="1"/>
          </p:cNvSpPr>
          <p:nvPr>
            <p:ph type="body" idx="1"/>
          </p:nvPr>
        </p:nvSpPr>
        <p:spPr bwMode="auto">
          <a:xfrm>
            <a:off x="457200" y="1600207"/>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grpSp>
        <p:nvGrpSpPr>
          <p:cNvPr id="2" name="Group 18"/>
          <p:cNvGrpSpPr>
            <a:grpSpLocks/>
          </p:cNvGrpSpPr>
          <p:nvPr/>
        </p:nvGrpSpPr>
        <p:grpSpPr bwMode="auto">
          <a:xfrm>
            <a:off x="0" y="0"/>
            <a:ext cx="9144000" cy="546100"/>
            <a:chOff x="0" y="0"/>
            <a:chExt cx="5760" cy="344"/>
          </a:xfrm>
        </p:grpSpPr>
        <p:pic>
          <p:nvPicPr>
            <p:cNvPr id="1030" name="Picture 9" descr="mlit_top"/>
            <p:cNvPicPr>
              <a:picLocks noChangeAspect="1" noChangeArrowheads="1"/>
            </p:cNvPicPr>
            <p:nvPr userDrawn="1"/>
          </p:nvPicPr>
          <p:blipFill>
            <a:blip r:embed="rId21" cstate="screen"/>
            <a:srcRect t="26801" b="65286"/>
            <a:stretch>
              <a:fillRect/>
            </a:stretch>
          </p:blipFill>
          <p:spPr bwMode="auto">
            <a:xfrm>
              <a:off x="0" y="300"/>
              <a:ext cx="5760" cy="44"/>
            </a:xfrm>
            <a:prstGeom prst="rect">
              <a:avLst/>
            </a:prstGeom>
            <a:noFill/>
            <a:ln w="9525">
              <a:noFill/>
              <a:miter lim="800000"/>
              <a:headEnd/>
              <a:tailEnd/>
            </a:ln>
          </p:spPr>
        </p:pic>
        <p:grpSp>
          <p:nvGrpSpPr>
            <p:cNvPr id="3" name="Group 17"/>
            <p:cNvGrpSpPr>
              <a:grpSpLocks/>
            </p:cNvGrpSpPr>
            <p:nvPr userDrawn="1"/>
          </p:nvGrpSpPr>
          <p:grpSpPr bwMode="auto">
            <a:xfrm>
              <a:off x="0" y="0"/>
              <a:ext cx="5760" cy="318"/>
              <a:chOff x="0" y="0"/>
              <a:chExt cx="5760" cy="318"/>
            </a:xfrm>
          </p:grpSpPr>
          <p:pic>
            <p:nvPicPr>
              <p:cNvPr id="1032" name="Picture 11" descr="mlit_top"/>
              <p:cNvPicPr>
                <a:picLocks noChangeAspect="1" noChangeArrowheads="1"/>
              </p:cNvPicPr>
              <p:nvPr userDrawn="1"/>
            </p:nvPicPr>
            <p:blipFill>
              <a:blip r:embed="rId22" cstate="screen"/>
              <a:srcRect r="66945" b="42805"/>
              <a:stretch>
                <a:fillRect/>
              </a:stretch>
            </p:blipFill>
            <p:spPr bwMode="auto">
              <a:xfrm>
                <a:off x="3856" y="0"/>
                <a:ext cx="1904" cy="318"/>
              </a:xfrm>
              <a:prstGeom prst="rect">
                <a:avLst/>
              </a:prstGeom>
              <a:noFill/>
              <a:ln w="9525">
                <a:noFill/>
                <a:miter lim="800000"/>
                <a:headEnd/>
                <a:tailEnd/>
              </a:ln>
            </p:spPr>
          </p:pic>
          <p:pic>
            <p:nvPicPr>
              <p:cNvPr id="1033" name="Picture 16" descr="mlit_top"/>
              <p:cNvPicPr>
                <a:picLocks noChangeAspect="1" noChangeArrowheads="1"/>
              </p:cNvPicPr>
              <p:nvPr userDrawn="1"/>
            </p:nvPicPr>
            <p:blipFill>
              <a:blip r:embed="rId23" cstate="screen"/>
              <a:srcRect l="50000" b="42805"/>
              <a:stretch>
                <a:fillRect/>
              </a:stretch>
            </p:blipFill>
            <p:spPr bwMode="auto">
              <a:xfrm>
                <a:off x="1043" y="0"/>
                <a:ext cx="2880" cy="318"/>
              </a:xfrm>
              <a:prstGeom prst="rect">
                <a:avLst/>
              </a:prstGeom>
              <a:noFill/>
              <a:ln w="9525">
                <a:noFill/>
                <a:miter lim="800000"/>
                <a:headEnd/>
                <a:tailEnd/>
              </a:ln>
            </p:spPr>
          </p:pic>
          <p:pic>
            <p:nvPicPr>
              <p:cNvPr id="1034" name="Picture 10" descr="mlit_top"/>
              <p:cNvPicPr>
                <a:picLocks noChangeAspect="1" noChangeArrowheads="1"/>
              </p:cNvPicPr>
              <p:nvPr userDrawn="1"/>
            </p:nvPicPr>
            <p:blipFill>
              <a:blip r:embed="rId23" cstate="screen"/>
              <a:srcRect l="68906" b="42805"/>
              <a:stretch>
                <a:fillRect/>
              </a:stretch>
            </p:blipFill>
            <p:spPr bwMode="auto">
              <a:xfrm>
                <a:off x="0" y="0"/>
                <a:ext cx="1791" cy="318"/>
              </a:xfrm>
              <a:prstGeom prst="rect">
                <a:avLst/>
              </a:prstGeom>
              <a:noFill/>
              <a:ln w="9525">
                <a:noFill/>
                <a:miter lim="800000"/>
                <a:headEnd/>
                <a:tailEnd/>
              </a:ln>
            </p:spPr>
          </p:pic>
        </p:grpSp>
      </p:grpSp>
      <p:sp>
        <p:nvSpPr>
          <p:cNvPr id="1028" name="Rectangle 2"/>
          <p:cNvSpPr>
            <a:spLocks noGrp="1" noChangeArrowheads="1"/>
          </p:cNvSpPr>
          <p:nvPr>
            <p:ph type="title"/>
          </p:nvPr>
        </p:nvSpPr>
        <p:spPr bwMode="auto">
          <a:xfrm>
            <a:off x="4" y="0"/>
            <a:ext cx="7020657" cy="4762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pic>
        <p:nvPicPr>
          <p:cNvPr id="1029" name="Picture 14"/>
          <p:cNvPicPr>
            <a:picLocks noChangeAspect="1" noChangeArrowheads="1"/>
          </p:cNvPicPr>
          <p:nvPr/>
        </p:nvPicPr>
        <p:blipFill>
          <a:blip r:embed="rId24" cstate="screen"/>
          <a:srcRect t="3670"/>
          <a:stretch>
            <a:fillRect/>
          </a:stretch>
        </p:blipFill>
        <p:spPr bwMode="auto">
          <a:xfrm>
            <a:off x="7593657" y="13"/>
            <a:ext cx="1550377" cy="333375"/>
          </a:xfrm>
          <a:prstGeom prst="rect">
            <a:avLst/>
          </a:prstGeom>
          <a:noFill/>
          <a:ln w="9525">
            <a:noFill/>
            <a:miter lim="800000"/>
            <a:headEnd/>
            <a:tailEnd/>
          </a:ln>
        </p:spPr>
      </p:pic>
    </p:spTree>
    <p:extLst>
      <p:ext uri="{BB962C8B-B14F-4D97-AF65-F5344CB8AC3E}">
        <p14:creationId xmlns:p14="http://schemas.microsoft.com/office/powerpoint/2010/main" val="3640667945"/>
      </p:ext>
    </p:extLst>
  </p:cSld>
  <p:clrMap bg1="lt1" tx1="dk1" bg2="lt2" tx2="dk2" accent1="accent1" accent2="accent2" accent3="accent3" accent4="accent4" accent5="accent5" accent6="accent6" hlink="hlink" folHlink="folHlink"/>
  <p:sldLayoutIdLst>
    <p:sldLayoutId id="2147484165" r:id="rId1"/>
    <p:sldLayoutId id="2147484166" r:id="rId2"/>
    <p:sldLayoutId id="2147484167" r:id="rId3"/>
    <p:sldLayoutId id="2147484168" r:id="rId4"/>
    <p:sldLayoutId id="2147484169" r:id="rId5"/>
    <p:sldLayoutId id="2147484170" r:id="rId6"/>
    <p:sldLayoutId id="2147484171" r:id="rId7"/>
    <p:sldLayoutId id="2147484172" r:id="rId8"/>
    <p:sldLayoutId id="2147484173" r:id="rId9"/>
    <p:sldLayoutId id="2147484174" r:id="rId10"/>
    <p:sldLayoutId id="2147484175" r:id="rId11"/>
    <p:sldLayoutId id="2147484176" r:id="rId12"/>
    <p:sldLayoutId id="2147484177" r:id="rId13"/>
    <p:sldLayoutId id="2147484178" r:id="rId14"/>
    <p:sldLayoutId id="2147484179" r:id="rId15"/>
    <p:sldLayoutId id="2147484180" r:id="rId16"/>
  </p:sldLayoutIdLst>
  <p:hf hdr="0" ftr="0" dt="0"/>
  <p:txStyles>
    <p:titleStyle>
      <a:lvl1pPr algn="l" rtl="0" eaLnBrk="1" fontAlgn="base" hangingPunct="1">
        <a:spcBef>
          <a:spcPct val="0"/>
        </a:spcBef>
        <a:spcAft>
          <a:spcPct val="0"/>
        </a:spcAft>
        <a:defRPr kumimoji="1" sz="2776">
          <a:solidFill>
            <a:srgbClr val="4087C8"/>
          </a:solidFill>
          <a:latin typeface="+mj-lt"/>
          <a:ea typeface="+mj-ea"/>
          <a:cs typeface="+mj-cs"/>
        </a:defRPr>
      </a:lvl1pPr>
      <a:lvl2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5pPr>
      <a:lvl6pPr marL="453072"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6pPr>
      <a:lvl7pPr marL="906146"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7pPr>
      <a:lvl8pPr marL="1359218"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8pPr>
      <a:lvl9pPr marL="1812290" algn="l" rtl="0" eaLnBrk="1" fontAlgn="base" hangingPunct="1">
        <a:spcBef>
          <a:spcPct val="0"/>
        </a:spcBef>
        <a:spcAft>
          <a:spcPct val="0"/>
        </a:spcAft>
        <a:defRPr kumimoji="1" sz="2776">
          <a:solidFill>
            <a:srgbClr val="4087C8"/>
          </a:solidFill>
          <a:latin typeface="HGP創英角ｺﾞｼｯｸUB" pitchFamily="50" charset="-128"/>
          <a:ea typeface="HGP創英角ｺﾞｼｯｸUB" pitchFamily="50" charset="-128"/>
        </a:defRPr>
      </a:lvl9pPr>
    </p:titleStyle>
    <p:bodyStyle>
      <a:lvl1pPr marL="339805" indent="-339805" algn="l" rtl="0" eaLnBrk="1" fontAlgn="base" hangingPunct="1">
        <a:spcBef>
          <a:spcPct val="20000"/>
        </a:spcBef>
        <a:spcAft>
          <a:spcPct val="0"/>
        </a:spcAft>
        <a:buChar char="•"/>
        <a:defRPr kumimoji="1" sz="3171">
          <a:solidFill>
            <a:schemeClr val="tx1"/>
          </a:solidFill>
          <a:latin typeface="+mn-lt"/>
          <a:ea typeface="+mn-ea"/>
          <a:cs typeface="+mn-cs"/>
        </a:defRPr>
      </a:lvl1pPr>
      <a:lvl2pPr marL="736242" indent="-283170" algn="l" rtl="0" eaLnBrk="1" fontAlgn="base" hangingPunct="1">
        <a:spcBef>
          <a:spcPct val="20000"/>
        </a:spcBef>
        <a:spcAft>
          <a:spcPct val="0"/>
        </a:spcAft>
        <a:buChar char="–"/>
        <a:defRPr kumimoji="1" sz="2776">
          <a:solidFill>
            <a:schemeClr val="tx1"/>
          </a:solidFill>
          <a:latin typeface="+mn-lt"/>
          <a:ea typeface="+mn-ea"/>
        </a:defRPr>
      </a:lvl2pPr>
      <a:lvl3pPr marL="1132682" indent="-226536" algn="l" rtl="0" eaLnBrk="1" fontAlgn="base" hangingPunct="1">
        <a:spcBef>
          <a:spcPct val="20000"/>
        </a:spcBef>
        <a:spcAft>
          <a:spcPct val="0"/>
        </a:spcAft>
        <a:buChar char="•"/>
        <a:defRPr kumimoji="1" sz="2379">
          <a:solidFill>
            <a:schemeClr val="tx1"/>
          </a:solidFill>
          <a:latin typeface="+mn-lt"/>
          <a:ea typeface="+mn-ea"/>
        </a:defRPr>
      </a:lvl3pPr>
      <a:lvl4pPr marL="1585755" indent="-226536" algn="l" rtl="0" eaLnBrk="1" fontAlgn="base" hangingPunct="1">
        <a:spcBef>
          <a:spcPct val="20000"/>
        </a:spcBef>
        <a:spcAft>
          <a:spcPct val="0"/>
        </a:spcAft>
        <a:buChar char="–"/>
        <a:defRPr kumimoji="1" sz="1982">
          <a:solidFill>
            <a:schemeClr val="tx1"/>
          </a:solidFill>
          <a:latin typeface="+mn-lt"/>
          <a:ea typeface="+mn-ea"/>
        </a:defRPr>
      </a:lvl4pPr>
      <a:lvl5pPr marL="2038828" indent="-226536" algn="l" rtl="0" eaLnBrk="1" fontAlgn="base" hangingPunct="1">
        <a:spcBef>
          <a:spcPct val="20000"/>
        </a:spcBef>
        <a:spcAft>
          <a:spcPct val="0"/>
        </a:spcAft>
        <a:buChar char="»"/>
        <a:defRPr kumimoji="1" sz="1982">
          <a:solidFill>
            <a:schemeClr val="tx1"/>
          </a:solidFill>
          <a:latin typeface="+mn-lt"/>
          <a:ea typeface="+mn-ea"/>
        </a:defRPr>
      </a:lvl5pPr>
      <a:lvl6pPr marL="2491899" indent="-226536" algn="l" rtl="0" eaLnBrk="1" fontAlgn="base" hangingPunct="1">
        <a:spcBef>
          <a:spcPct val="20000"/>
        </a:spcBef>
        <a:spcAft>
          <a:spcPct val="0"/>
        </a:spcAft>
        <a:buChar char="»"/>
        <a:defRPr kumimoji="1" sz="1982">
          <a:solidFill>
            <a:schemeClr val="tx1"/>
          </a:solidFill>
          <a:latin typeface="+mn-lt"/>
          <a:ea typeface="+mn-ea"/>
        </a:defRPr>
      </a:lvl6pPr>
      <a:lvl7pPr marL="2944972" indent="-226536" algn="l" rtl="0" eaLnBrk="1" fontAlgn="base" hangingPunct="1">
        <a:spcBef>
          <a:spcPct val="20000"/>
        </a:spcBef>
        <a:spcAft>
          <a:spcPct val="0"/>
        </a:spcAft>
        <a:buChar char="»"/>
        <a:defRPr kumimoji="1" sz="1982">
          <a:solidFill>
            <a:schemeClr val="tx1"/>
          </a:solidFill>
          <a:latin typeface="+mn-lt"/>
          <a:ea typeface="+mn-ea"/>
        </a:defRPr>
      </a:lvl7pPr>
      <a:lvl8pPr marL="3398044" indent="-226536" algn="l" rtl="0" eaLnBrk="1" fontAlgn="base" hangingPunct="1">
        <a:spcBef>
          <a:spcPct val="20000"/>
        </a:spcBef>
        <a:spcAft>
          <a:spcPct val="0"/>
        </a:spcAft>
        <a:buChar char="»"/>
        <a:defRPr kumimoji="1" sz="1982">
          <a:solidFill>
            <a:schemeClr val="tx1"/>
          </a:solidFill>
          <a:latin typeface="+mn-lt"/>
          <a:ea typeface="+mn-ea"/>
        </a:defRPr>
      </a:lvl8pPr>
      <a:lvl9pPr marL="3851117" indent="-226536" algn="l" rtl="0" eaLnBrk="1" fontAlgn="base" hangingPunct="1">
        <a:spcBef>
          <a:spcPct val="20000"/>
        </a:spcBef>
        <a:spcAft>
          <a:spcPct val="0"/>
        </a:spcAft>
        <a:buChar char="»"/>
        <a:defRPr kumimoji="1" sz="1982">
          <a:solidFill>
            <a:schemeClr val="tx1"/>
          </a:solidFill>
          <a:latin typeface="+mn-lt"/>
          <a:ea typeface="+mn-ea"/>
        </a:defRPr>
      </a:lvl9pPr>
    </p:bodyStyle>
    <p:otherStyle>
      <a:defPPr>
        <a:defRPr lang="ja-JP"/>
      </a:defPPr>
      <a:lvl1pPr marL="0" algn="l" defTabSz="906146" rtl="0" eaLnBrk="1" latinLnBrk="0" hangingPunct="1">
        <a:defRPr kumimoji="1" sz="1784" kern="1200">
          <a:solidFill>
            <a:schemeClr val="tx1"/>
          </a:solidFill>
          <a:latin typeface="+mn-lt"/>
          <a:ea typeface="+mn-ea"/>
          <a:cs typeface="+mn-cs"/>
        </a:defRPr>
      </a:lvl1pPr>
      <a:lvl2pPr marL="453072" algn="l" defTabSz="906146" rtl="0" eaLnBrk="1" latinLnBrk="0" hangingPunct="1">
        <a:defRPr kumimoji="1" sz="1784" kern="1200">
          <a:solidFill>
            <a:schemeClr val="tx1"/>
          </a:solidFill>
          <a:latin typeface="+mn-lt"/>
          <a:ea typeface="+mn-ea"/>
          <a:cs typeface="+mn-cs"/>
        </a:defRPr>
      </a:lvl2pPr>
      <a:lvl3pPr marL="906146" algn="l" defTabSz="906146" rtl="0" eaLnBrk="1" latinLnBrk="0" hangingPunct="1">
        <a:defRPr kumimoji="1" sz="1784" kern="1200">
          <a:solidFill>
            <a:schemeClr val="tx1"/>
          </a:solidFill>
          <a:latin typeface="+mn-lt"/>
          <a:ea typeface="+mn-ea"/>
          <a:cs typeface="+mn-cs"/>
        </a:defRPr>
      </a:lvl3pPr>
      <a:lvl4pPr marL="1359218" algn="l" defTabSz="906146" rtl="0" eaLnBrk="1" latinLnBrk="0" hangingPunct="1">
        <a:defRPr kumimoji="1" sz="1784" kern="1200">
          <a:solidFill>
            <a:schemeClr val="tx1"/>
          </a:solidFill>
          <a:latin typeface="+mn-lt"/>
          <a:ea typeface="+mn-ea"/>
          <a:cs typeface="+mn-cs"/>
        </a:defRPr>
      </a:lvl4pPr>
      <a:lvl5pPr marL="1812290" algn="l" defTabSz="906146" rtl="0" eaLnBrk="1" latinLnBrk="0" hangingPunct="1">
        <a:defRPr kumimoji="1" sz="1784" kern="1200">
          <a:solidFill>
            <a:schemeClr val="tx1"/>
          </a:solidFill>
          <a:latin typeface="+mn-lt"/>
          <a:ea typeface="+mn-ea"/>
          <a:cs typeface="+mn-cs"/>
        </a:defRPr>
      </a:lvl5pPr>
      <a:lvl6pPr marL="2265363" algn="l" defTabSz="906146" rtl="0" eaLnBrk="1" latinLnBrk="0" hangingPunct="1">
        <a:defRPr kumimoji="1" sz="1784" kern="1200">
          <a:solidFill>
            <a:schemeClr val="tx1"/>
          </a:solidFill>
          <a:latin typeface="+mn-lt"/>
          <a:ea typeface="+mn-ea"/>
          <a:cs typeface="+mn-cs"/>
        </a:defRPr>
      </a:lvl6pPr>
      <a:lvl7pPr marL="2718435" algn="l" defTabSz="906146" rtl="0" eaLnBrk="1" latinLnBrk="0" hangingPunct="1">
        <a:defRPr kumimoji="1" sz="1784" kern="1200">
          <a:solidFill>
            <a:schemeClr val="tx1"/>
          </a:solidFill>
          <a:latin typeface="+mn-lt"/>
          <a:ea typeface="+mn-ea"/>
          <a:cs typeface="+mn-cs"/>
        </a:defRPr>
      </a:lvl7pPr>
      <a:lvl8pPr marL="3171509" algn="l" defTabSz="906146" rtl="0" eaLnBrk="1" latinLnBrk="0" hangingPunct="1">
        <a:defRPr kumimoji="1" sz="1784" kern="1200">
          <a:solidFill>
            <a:schemeClr val="tx1"/>
          </a:solidFill>
          <a:latin typeface="+mn-lt"/>
          <a:ea typeface="+mn-ea"/>
          <a:cs typeface="+mn-cs"/>
        </a:defRPr>
      </a:lvl8pPr>
      <a:lvl9pPr marL="3624580" algn="l" defTabSz="906146" rtl="0" eaLnBrk="1" latinLnBrk="0" hangingPunct="1">
        <a:defRPr kumimoji="1" sz="17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4.xml"/><Relationship Id="rId1" Type="http://schemas.openxmlformats.org/officeDocument/2006/relationships/tags" Target="../tags/tag4.xml"/><Relationship Id="rId4" Type="http://schemas.openxmlformats.org/officeDocument/2006/relationships/image" Target="../media/image1.emf"/></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0.xml"/><Relationship Id="rId1" Type="http://schemas.openxmlformats.org/officeDocument/2006/relationships/tags" Target="../tags/tag13.xml"/><Relationship Id="rId5" Type="http://schemas.openxmlformats.org/officeDocument/2006/relationships/image" Target="../media/image1.emf"/><Relationship Id="rId4" Type="http://schemas.openxmlformats.org/officeDocument/2006/relationships/oleObject" Target="../embeddings/oleObject10.bin"/></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5.xml"/><Relationship Id="rId1" Type="http://schemas.openxmlformats.org/officeDocument/2006/relationships/tags" Target="../tags/tag5.xml"/><Relationship Id="rId4" Type="http://schemas.openxmlformats.org/officeDocument/2006/relationships/image" Target="../media/image1.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5.xml"/><Relationship Id="rId1" Type="http://schemas.openxmlformats.org/officeDocument/2006/relationships/tags" Target="../tags/tag6.xml"/><Relationship Id="rId4" Type="http://schemas.openxmlformats.org/officeDocument/2006/relationships/image" Target="../media/image1.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5.xml"/><Relationship Id="rId1" Type="http://schemas.openxmlformats.org/officeDocument/2006/relationships/tags" Target="../tags/tag7.xml"/><Relationship Id="rId4" Type="http://schemas.openxmlformats.org/officeDocument/2006/relationships/image" Target="../media/image1.e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15.xml"/><Relationship Id="rId1" Type="http://schemas.openxmlformats.org/officeDocument/2006/relationships/tags" Target="../tags/tag8.xml"/><Relationship Id="rId4" Type="http://schemas.openxmlformats.org/officeDocument/2006/relationships/image" Target="../media/image1.e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7" Type="http://schemas.microsoft.com/office/2007/relationships/hdphoto" Target="../media/hdphoto1.wdp"/><Relationship Id="rId2" Type="http://schemas.openxmlformats.org/officeDocument/2006/relationships/slideLayout" Target="../slideLayouts/slideLayout15.xml"/><Relationship Id="rId1" Type="http://schemas.openxmlformats.org/officeDocument/2006/relationships/tags" Target="../tags/tag9.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emf"/></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5.xml"/><Relationship Id="rId1" Type="http://schemas.openxmlformats.org/officeDocument/2006/relationships/tags" Target="../tags/tag10.xml"/><Relationship Id="rId4" Type="http://schemas.openxmlformats.org/officeDocument/2006/relationships/image" Target="../media/image1.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8.bin"/><Relationship Id="rId7" Type="http://schemas.microsoft.com/office/2007/relationships/hdphoto" Target="../media/hdphoto1.wdp"/><Relationship Id="rId2" Type="http://schemas.openxmlformats.org/officeDocument/2006/relationships/slideLayout" Target="../slideLayouts/slideLayout15.xml"/><Relationship Id="rId1" Type="http://schemas.openxmlformats.org/officeDocument/2006/relationships/tags" Target="../tags/tag11.xml"/><Relationship Id="rId6" Type="http://schemas.openxmlformats.org/officeDocument/2006/relationships/image" Target="../media/image12.png"/><Relationship Id="rId5" Type="http://schemas.openxmlformats.org/officeDocument/2006/relationships/image" Target="../media/image11.png"/><Relationship Id="rId4" Type="http://schemas.openxmlformats.org/officeDocument/2006/relationships/image" Target="../media/image1.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15.xml"/><Relationship Id="rId1" Type="http://schemas.openxmlformats.org/officeDocument/2006/relationships/tags" Target="../tags/tag12.xml"/><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8C65C7-BD7D-038B-919F-5118E8445CD4}"/>
            </a:ext>
          </a:extLst>
        </p:cNvPr>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8FBED8C7-8452-B1F6-4E79-69CA88AA0264}"/>
              </a:ext>
            </a:extLst>
          </p:cNvPr>
          <p:cNvGraphicFramePr>
            <a:graphicFrameLocks noChangeAspect="1"/>
          </p:cNvGraphicFramePr>
          <p:nvPr>
            <p:custDataLst>
              <p:tags r:id="rId1"/>
            </p:custDataLst>
            <p:extLst>
              <p:ext uri="{D42A27DB-BD31-4B8C-83A1-F6EECF244321}">
                <p14:modId xmlns:p14="http://schemas.microsoft.com/office/powerpoint/2010/main" val="297341630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6" name="think-cell data - do not delete" hidden="1">
                        <a:extLst>
                          <a:ext uri="{FF2B5EF4-FFF2-40B4-BE49-F238E27FC236}">
                            <a16:creationId xmlns:a16="http://schemas.microsoft.com/office/drawing/2014/main" id="{8FBED8C7-8452-B1F6-4E79-69CA88AA0264}"/>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タイトル 3">
            <a:extLst>
              <a:ext uri="{FF2B5EF4-FFF2-40B4-BE49-F238E27FC236}">
                <a16:creationId xmlns:a16="http://schemas.microsoft.com/office/drawing/2014/main" id="{52B3195D-1874-BECF-8B03-BD24C94E002F}"/>
              </a:ext>
            </a:extLst>
          </p:cNvPr>
          <p:cNvSpPr>
            <a:spLocks noGrp="1"/>
          </p:cNvSpPr>
          <p:nvPr>
            <p:ph type="ctrTitle"/>
          </p:nvPr>
        </p:nvSpPr>
        <p:spPr>
          <a:xfrm>
            <a:off x="685801" y="2605753"/>
            <a:ext cx="7772400" cy="519501"/>
          </a:xfrm>
        </p:spPr>
        <p:txBody>
          <a:bodyPr vert="horz">
            <a:noAutofit/>
          </a:bodyPr>
          <a:lstStyle/>
          <a:p>
            <a:r>
              <a:rPr lang="ja-JP" altLang="en-US"/>
              <a:t>応募様式</a:t>
            </a:r>
            <a:r>
              <a:rPr lang="en-US" altLang="ja-JP"/>
              <a:t>A</a:t>
            </a:r>
            <a:endParaRPr lang="ja-JP" altLang="en-US"/>
          </a:p>
        </p:txBody>
      </p:sp>
    </p:spTree>
    <p:extLst>
      <p:ext uri="{BB962C8B-B14F-4D97-AF65-F5344CB8AC3E}">
        <p14:creationId xmlns:p14="http://schemas.microsoft.com/office/powerpoint/2010/main" val="2636215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653733-58B8-75B2-3764-5EEC004ED7B4}"/>
            </a:ext>
          </a:extLst>
        </p:cNvPr>
        <p:cNvGrpSpPr/>
        <p:nvPr/>
      </p:nvGrpSpPr>
      <p:grpSpPr>
        <a:xfrm>
          <a:off x="0" y="0"/>
          <a:ext cx="0" cy="0"/>
          <a:chOff x="0" y="0"/>
          <a:chExt cx="0" cy="0"/>
        </a:xfrm>
      </p:grpSpPr>
      <p:graphicFrame>
        <p:nvGraphicFramePr>
          <p:cNvPr id="8" name="think-cell data - do not delete" hidden="1">
            <a:extLst>
              <a:ext uri="{FF2B5EF4-FFF2-40B4-BE49-F238E27FC236}">
                <a16:creationId xmlns:a16="http://schemas.microsoft.com/office/drawing/2014/main" id="{047FB02E-5387-EEFA-F6BB-02AD8B3C37CC}"/>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4" imgW="639" imgH="639" progId="TCLayout.ActiveDocument.1">
                  <p:embed/>
                </p:oleObj>
              </mc:Choice>
              <mc:Fallback>
                <p:oleObj name="think-cellスライド" r:id="rId4" imgW="639" imgH="639" progId="TCLayout.ActiveDocument.1">
                  <p:embed/>
                  <p:pic>
                    <p:nvPicPr>
                      <p:cNvPr id="8" name="think-cell data - do not delete" hidden="1">
                        <a:extLst>
                          <a:ext uri="{FF2B5EF4-FFF2-40B4-BE49-F238E27FC236}">
                            <a16:creationId xmlns:a16="http://schemas.microsoft.com/office/drawing/2014/main" id="{047FB02E-5387-EEFA-F6BB-02AD8B3C37C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6" name="正方形/長方形 5">
            <a:extLst>
              <a:ext uri="{FF2B5EF4-FFF2-40B4-BE49-F238E27FC236}">
                <a16:creationId xmlns:a16="http://schemas.microsoft.com/office/drawing/2014/main" id="{C4316852-E50E-AD29-4526-DD3C77575B92}"/>
              </a:ext>
            </a:extLst>
          </p:cNvPr>
          <p:cNvSpPr/>
          <p:nvPr/>
        </p:nvSpPr>
        <p:spPr bwMode="auto">
          <a:xfrm>
            <a:off x="69820" y="836029"/>
            <a:ext cx="9010301" cy="5528162"/>
          </a:xfrm>
          <a:prstGeom prst="rect">
            <a:avLst/>
          </a:prstGeom>
          <a:noFill/>
          <a:ln w="25400" cap="flat" cmpd="sng" algn="ctr">
            <a:solidFill>
              <a:srgbClr val="00B0F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lvl="0" indent="0" algn="l" defTabSz="914400" rtl="0" eaLnBrk="0" fontAlgn="base" latinLnBrk="0" hangingPunct="0">
              <a:lnSpc>
                <a:spcPct val="100000"/>
              </a:lnSpc>
              <a:spcBef>
                <a:spcPct val="0"/>
              </a:spcBef>
              <a:spcAft>
                <a:spcPct val="0"/>
              </a:spcAft>
              <a:buClrTx/>
              <a:buSzTx/>
              <a:buFontTx/>
              <a:buNone/>
              <a:tabLst/>
              <a:defRPr/>
            </a:pPr>
            <a:endParaRPr kumimoji="1" lang="ja-JP" altLang="en-US" sz="1200" b="0" i="0" u="none" strike="noStrike" kern="1200" cap="none" spc="0" normalizeH="0" baseline="0" noProof="0">
              <a:ln>
                <a:noFill/>
              </a:ln>
              <a:solidFill>
                <a:prstClr val="black"/>
              </a:solidFill>
              <a:effectLst/>
              <a:uLnTx/>
              <a:uFillTx/>
              <a:latin typeface="Meiryo UI" panose="020B0604030504040204" pitchFamily="50" charset="-128"/>
              <a:ea typeface="Meiryo UI" panose="020B0604030504040204" pitchFamily="50" charset="-128"/>
            </a:endParaRPr>
          </a:p>
        </p:txBody>
      </p:sp>
      <p:sp>
        <p:nvSpPr>
          <p:cNvPr id="5" name="タイトル 1">
            <a:extLst>
              <a:ext uri="{FF2B5EF4-FFF2-40B4-BE49-F238E27FC236}">
                <a16:creationId xmlns:a16="http://schemas.microsoft.com/office/drawing/2014/main" id="{B439313F-1A9A-4799-3931-250F83C6F5A7}"/>
              </a:ext>
            </a:extLst>
          </p:cNvPr>
          <p:cNvSpPr txBox="1">
            <a:spLocks/>
          </p:cNvSpPr>
          <p:nvPr/>
        </p:nvSpPr>
        <p:spPr>
          <a:xfrm>
            <a:off x="0" y="0"/>
            <a:ext cx="8386618" cy="475200"/>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rPr>
              <a:t>（参考）</a:t>
            </a:r>
            <a:r>
              <a:rPr lang="ja-JP" altLang="en-US" sz="2000" kern="0">
                <a:latin typeface="HGP創英角ｺﾞｼｯｸUB"/>
                <a:ea typeface="HGP創英角ｺﾞｼｯｸUB"/>
              </a:rPr>
              <a:t>事業</a:t>
            </a:r>
            <a:r>
              <a:rPr kumimoji="1" lang="ja-JP" altLang="en-US" sz="2000" b="0" i="0" u="none" strike="noStrike" kern="0" cap="none" spc="0" normalizeH="0" baseline="0" noProof="0">
                <a:ln>
                  <a:noFill/>
                </a:ln>
                <a:solidFill>
                  <a:srgbClr val="4087C8"/>
                </a:solidFill>
                <a:effectLst/>
                <a:uLnTx/>
                <a:uFillTx/>
                <a:latin typeface="HGP創英角ｺﾞｼｯｸUB"/>
                <a:ea typeface="HGP創英角ｺﾞｼｯｸUB"/>
              </a:rPr>
              <a:t>概要記載に係る許可区分の定義（道路運送法関係）</a:t>
            </a:r>
            <a:endParaRPr kumimoji="1" lang="en-US" altLang="ja-JP" sz="2000" b="0" i="0" u="none" strike="noStrike" kern="0" cap="none" spc="0" normalizeH="0" baseline="0" noProof="0">
              <a:ln>
                <a:noFill/>
              </a:ln>
              <a:solidFill>
                <a:srgbClr val="4087C8"/>
              </a:solidFill>
              <a:effectLst/>
              <a:uLnTx/>
              <a:uFillTx/>
              <a:latin typeface="HGP創英角ｺﾞｼｯｸUB"/>
              <a:ea typeface="HGP創英角ｺﾞｼｯｸUB"/>
            </a:endParaRPr>
          </a:p>
        </p:txBody>
      </p:sp>
      <p:sp>
        <p:nvSpPr>
          <p:cNvPr id="7" name="テキスト ボックス 6">
            <a:extLst>
              <a:ext uri="{FF2B5EF4-FFF2-40B4-BE49-F238E27FC236}">
                <a16:creationId xmlns:a16="http://schemas.microsoft.com/office/drawing/2014/main" id="{4C66839D-F24A-209A-09E0-7B634CC62CB3}"/>
              </a:ext>
            </a:extLst>
          </p:cNvPr>
          <p:cNvSpPr txBox="1"/>
          <p:nvPr/>
        </p:nvSpPr>
        <p:spPr>
          <a:xfrm>
            <a:off x="3062971" y="697117"/>
            <a:ext cx="3024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no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rPr>
              <a:t>許可区分の定義</a:t>
            </a:r>
          </a:p>
        </p:txBody>
      </p:sp>
      <p:sp>
        <p:nvSpPr>
          <p:cNvPr id="76" name="正方形/長方形 75">
            <a:extLst>
              <a:ext uri="{FF2B5EF4-FFF2-40B4-BE49-F238E27FC236}">
                <a16:creationId xmlns:a16="http://schemas.microsoft.com/office/drawing/2014/main" id="{F41E4537-32D3-3C16-DC69-84EC6AFF9C5B}"/>
              </a:ext>
            </a:extLst>
          </p:cNvPr>
          <p:cNvSpPr/>
          <p:nvPr/>
        </p:nvSpPr>
        <p:spPr bwMode="gray">
          <a:xfrm>
            <a:off x="851538"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条乗合</a:t>
            </a:r>
          </a:p>
        </p:txBody>
      </p:sp>
      <p:sp>
        <p:nvSpPr>
          <p:cNvPr id="77" name="正方形/長方形 76">
            <a:extLst>
              <a:ext uri="{FF2B5EF4-FFF2-40B4-BE49-F238E27FC236}">
                <a16:creationId xmlns:a16="http://schemas.microsoft.com/office/drawing/2014/main" id="{72361E06-7100-C027-C1BD-E577B72C3D14}"/>
              </a:ext>
            </a:extLst>
          </p:cNvPr>
          <p:cNvSpPr/>
          <p:nvPr/>
        </p:nvSpPr>
        <p:spPr bwMode="gray">
          <a:xfrm>
            <a:off x="1884801"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21</a:t>
            </a:r>
            <a:r>
              <a:rPr kumimoji="1" lang="ja-JP" altLang="en-US" sz="1200">
                <a:solidFill>
                  <a:prstClr val="black"/>
                </a:solidFill>
                <a:latin typeface="Meiryo UI" panose="020B0604030504040204" pitchFamily="50" charset="-128"/>
                <a:ea typeface="Meiryo UI" panose="020B0604030504040204" pitchFamily="50" charset="-128"/>
              </a:rPr>
              <a:t>条</a:t>
            </a:r>
          </a:p>
        </p:txBody>
      </p:sp>
      <p:sp>
        <p:nvSpPr>
          <p:cNvPr id="78" name="正方形/長方形 77">
            <a:extLst>
              <a:ext uri="{FF2B5EF4-FFF2-40B4-BE49-F238E27FC236}">
                <a16:creationId xmlns:a16="http://schemas.microsoft.com/office/drawing/2014/main" id="{AD5E2CAF-911E-828D-2B2F-50695C723644}"/>
              </a:ext>
            </a:extLst>
          </p:cNvPr>
          <p:cNvSpPr/>
          <p:nvPr/>
        </p:nvSpPr>
        <p:spPr bwMode="gray">
          <a:xfrm>
            <a:off x="2918064"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条乗用</a:t>
            </a:r>
          </a:p>
        </p:txBody>
      </p:sp>
      <p:sp>
        <p:nvSpPr>
          <p:cNvPr id="79" name="正方形/長方形 78">
            <a:extLst>
              <a:ext uri="{FF2B5EF4-FFF2-40B4-BE49-F238E27FC236}">
                <a16:creationId xmlns:a16="http://schemas.microsoft.com/office/drawing/2014/main" id="{D5381216-3D4E-1FDC-84FA-2B003495A2F5}"/>
              </a:ext>
            </a:extLst>
          </p:cNvPr>
          <p:cNvSpPr/>
          <p:nvPr/>
        </p:nvSpPr>
        <p:spPr bwMode="gray">
          <a:xfrm>
            <a:off x="3951327"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4</a:t>
            </a:r>
            <a:r>
              <a:rPr kumimoji="1" lang="ja-JP" altLang="en-US" sz="1200">
                <a:solidFill>
                  <a:prstClr val="black"/>
                </a:solidFill>
                <a:latin typeface="Meiryo UI" panose="020B0604030504040204" pitchFamily="50" charset="-128"/>
                <a:ea typeface="Meiryo UI" panose="020B0604030504040204" pitchFamily="50" charset="-128"/>
              </a:rPr>
              <a:t>条貸切</a:t>
            </a:r>
          </a:p>
        </p:txBody>
      </p:sp>
      <p:sp>
        <p:nvSpPr>
          <p:cNvPr id="80" name="正方形/長方形 79">
            <a:extLst>
              <a:ext uri="{FF2B5EF4-FFF2-40B4-BE49-F238E27FC236}">
                <a16:creationId xmlns:a16="http://schemas.microsoft.com/office/drawing/2014/main" id="{001F5C35-9786-691D-3BAA-B58FE6C54D6C}"/>
              </a:ext>
            </a:extLst>
          </p:cNvPr>
          <p:cNvSpPr/>
          <p:nvPr/>
        </p:nvSpPr>
        <p:spPr bwMode="gray">
          <a:xfrm>
            <a:off x="4984590"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特定旅客</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自動車運送</a:t>
            </a:r>
          </a:p>
        </p:txBody>
      </p:sp>
      <p:sp>
        <p:nvSpPr>
          <p:cNvPr id="81" name="正方形/長方形 80">
            <a:extLst>
              <a:ext uri="{FF2B5EF4-FFF2-40B4-BE49-F238E27FC236}">
                <a16:creationId xmlns:a16="http://schemas.microsoft.com/office/drawing/2014/main" id="{32F2A66D-AA84-81D0-F32B-5179135A32D6}"/>
              </a:ext>
            </a:extLst>
          </p:cNvPr>
          <p:cNvSpPr/>
          <p:nvPr/>
        </p:nvSpPr>
        <p:spPr bwMode="gray">
          <a:xfrm>
            <a:off x="6017853"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78</a:t>
            </a:r>
            <a:r>
              <a:rPr kumimoji="1" lang="ja-JP" altLang="en-US" sz="1200">
                <a:solidFill>
                  <a:prstClr val="black"/>
                </a:solidFill>
                <a:latin typeface="Meiryo UI" panose="020B0604030504040204" pitchFamily="50" charset="-128"/>
                <a:ea typeface="Meiryo UI" panose="020B0604030504040204" pitchFamily="50" charset="-128"/>
              </a:rPr>
              <a:t>条</a:t>
            </a:r>
            <a:r>
              <a:rPr kumimoji="1" lang="en-US" altLang="ja-JP" sz="1200">
                <a:solidFill>
                  <a:prstClr val="black"/>
                </a:solidFill>
                <a:latin typeface="Meiryo UI" panose="020B0604030504040204" pitchFamily="50" charset="-128"/>
                <a:ea typeface="Meiryo UI" panose="020B0604030504040204" pitchFamily="50" charset="-128"/>
              </a:rPr>
              <a:t>2</a:t>
            </a:r>
            <a:r>
              <a:rPr kumimoji="1" lang="ja-JP" altLang="en-US" sz="1200">
                <a:solidFill>
                  <a:prstClr val="black"/>
                </a:solidFill>
                <a:latin typeface="Meiryo UI" panose="020B0604030504040204" pitchFamily="50" charset="-128"/>
                <a:ea typeface="Meiryo UI" panose="020B0604030504040204" pitchFamily="50" charset="-128"/>
              </a:rPr>
              <a:t>号</a:t>
            </a:r>
          </a:p>
        </p:txBody>
      </p:sp>
      <p:sp>
        <p:nvSpPr>
          <p:cNvPr id="82" name="正方形/長方形 81">
            <a:extLst>
              <a:ext uri="{FF2B5EF4-FFF2-40B4-BE49-F238E27FC236}">
                <a16:creationId xmlns:a16="http://schemas.microsoft.com/office/drawing/2014/main" id="{F8338FFA-07AA-3911-6D62-5EAFE3ED17AA}"/>
              </a:ext>
            </a:extLst>
          </p:cNvPr>
          <p:cNvSpPr/>
          <p:nvPr/>
        </p:nvSpPr>
        <p:spPr bwMode="gray">
          <a:xfrm>
            <a:off x="7051116"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78</a:t>
            </a:r>
            <a:r>
              <a:rPr kumimoji="1" lang="ja-JP" altLang="en-US" sz="1200">
                <a:solidFill>
                  <a:prstClr val="black"/>
                </a:solidFill>
                <a:latin typeface="Meiryo UI" panose="020B0604030504040204" pitchFamily="50" charset="-128"/>
                <a:ea typeface="Meiryo UI" panose="020B0604030504040204" pitchFamily="50" charset="-128"/>
              </a:rPr>
              <a:t>条</a:t>
            </a:r>
            <a:r>
              <a:rPr kumimoji="1" lang="en-US" altLang="ja-JP" sz="1200">
                <a:solidFill>
                  <a:prstClr val="black"/>
                </a:solidFill>
                <a:latin typeface="Meiryo UI" panose="020B0604030504040204" pitchFamily="50" charset="-128"/>
                <a:ea typeface="Meiryo UI" panose="020B0604030504040204" pitchFamily="50" charset="-128"/>
              </a:rPr>
              <a:t>3</a:t>
            </a:r>
            <a:r>
              <a:rPr kumimoji="1" lang="ja-JP" altLang="en-US" sz="1200">
                <a:solidFill>
                  <a:prstClr val="black"/>
                </a:solidFill>
                <a:latin typeface="Meiryo UI" panose="020B0604030504040204" pitchFamily="50" charset="-128"/>
                <a:ea typeface="Meiryo UI" panose="020B0604030504040204" pitchFamily="50" charset="-128"/>
              </a:rPr>
              <a:t>号</a:t>
            </a:r>
          </a:p>
        </p:txBody>
      </p:sp>
      <p:sp>
        <p:nvSpPr>
          <p:cNvPr id="83" name="正方形/長方形 82">
            <a:extLst>
              <a:ext uri="{FF2B5EF4-FFF2-40B4-BE49-F238E27FC236}">
                <a16:creationId xmlns:a16="http://schemas.microsoft.com/office/drawing/2014/main" id="{DD280AF2-FC37-B9CA-F1BA-1B9D23558B21}"/>
              </a:ext>
            </a:extLst>
          </p:cNvPr>
          <p:cNvSpPr/>
          <p:nvPr/>
        </p:nvSpPr>
        <p:spPr bwMode="gray">
          <a:xfrm>
            <a:off x="8084379" y="4683127"/>
            <a:ext cx="925263" cy="76597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道路運送法の許可又は登録を要しない運送</a:t>
            </a:r>
            <a:r>
              <a:rPr kumimoji="1" lang="ja-JP" altLang="en-US" sz="1200" baseline="30000">
                <a:solidFill>
                  <a:prstClr val="black"/>
                </a:solidFill>
                <a:latin typeface="Meiryo UI" panose="020B0604030504040204" pitchFamily="50" charset="-128"/>
                <a:ea typeface="Meiryo UI" panose="020B0604030504040204" pitchFamily="50" charset="-128"/>
              </a:rPr>
              <a:t>＊</a:t>
            </a:r>
            <a:r>
              <a:rPr kumimoji="1" lang="en-US" altLang="ja-JP" sz="1200" baseline="30000">
                <a:solidFill>
                  <a:prstClr val="black"/>
                </a:solidFill>
                <a:latin typeface="Meiryo UI" panose="020B0604030504040204" pitchFamily="50" charset="-128"/>
                <a:ea typeface="Meiryo UI" panose="020B0604030504040204" pitchFamily="50" charset="-128"/>
              </a:rPr>
              <a:t>3</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84" name="正方形/長方形 83">
            <a:extLst>
              <a:ext uri="{FF2B5EF4-FFF2-40B4-BE49-F238E27FC236}">
                <a16:creationId xmlns:a16="http://schemas.microsoft.com/office/drawing/2014/main" id="{01370E73-286D-993F-7E45-F9FE19B717BC}"/>
              </a:ext>
            </a:extLst>
          </p:cNvPr>
          <p:cNvSpPr/>
          <p:nvPr/>
        </p:nvSpPr>
        <p:spPr bwMode="gray">
          <a:xfrm>
            <a:off x="177298" y="4683127"/>
            <a:ext cx="614023" cy="765979"/>
          </a:xfrm>
          <a:prstGeom prst="rect">
            <a:avLst/>
          </a:prstGeom>
          <a:solidFill>
            <a:schemeClr val="accent1"/>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許可</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区分</a:t>
            </a:r>
          </a:p>
        </p:txBody>
      </p:sp>
      <p:sp>
        <p:nvSpPr>
          <p:cNvPr id="85" name="正方形/長方形 84">
            <a:extLst>
              <a:ext uri="{FF2B5EF4-FFF2-40B4-BE49-F238E27FC236}">
                <a16:creationId xmlns:a16="http://schemas.microsoft.com/office/drawing/2014/main" id="{CE4BBBE1-F5EE-A886-08ED-D07AB7329C01}"/>
              </a:ext>
            </a:extLst>
          </p:cNvPr>
          <p:cNvSpPr/>
          <p:nvPr/>
        </p:nvSpPr>
        <p:spPr bwMode="gray">
          <a:xfrm>
            <a:off x="177298" y="5579472"/>
            <a:ext cx="614023" cy="586539"/>
          </a:xfrm>
          <a:prstGeom prst="rect">
            <a:avLst/>
          </a:prstGeom>
          <a:solidFill>
            <a:schemeClr val="accent1"/>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例</a:t>
            </a:r>
          </a:p>
        </p:txBody>
      </p:sp>
      <p:sp>
        <p:nvSpPr>
          <p:cNvPr id="86" name="正方形/長方形 85">
            <a:extLst>
              <a:ext uri="{FF2B5EF4-FFF2-40B4-BE49-F238E27FC236}">
                <a16:creationId xmlns:a16="http://schemas.microsoft.com/office/drawing/2014/main" id="{66D0D120-CDF1-75C5-6636-5E82993EF038}"/>
              </a:ext>
            </a:extLst>
          </p:cNvPr>
          <p:cNvSpPr/>
          <p:nvPr/>
        </p:nvSpPr>
        <p:spPr bwMode="gray">
          <a:xfrm>
            <a:off x="851538"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路線バス・</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乗合タクシー</a:t>
            </a:r>
          </a:p>
        </p:txBody>
      </p:sp>
      <p:sp>
        <p:nvSpPr>
          <p:cNvPr id="87" name="正方形/長方形 86">
            <a:extLst>
              <a:ext uri="{FF2B5EF4-FFF2-40B4-BE49-F238E27FC236}">
                <a16:creationId xmlns:a16="http://schemas.microsoft.com/office/drawing/2014/main" id="{52E355C2-7732-9573-06EE-329911627065}"/>
              </a:ext>
            </a:extLst>
          </p:cNvPr>
          <p:cNvSpPr/>
          <p:nvPr/>
        </p:nvSpPr>
        <p:spPr bwMode="gray">
          <a:xfrm>
            <a:off x="1884801"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a:t>
            </a:r>
            <a:endParaRPr kumimoji="1" lang="ja-JP" altLang="en-US" sz="1200">
              <a:solidFill>
                <a:prstClr val="black"/>
              </a:solidFill>
              <a:latin typeface="Meiryo UI" panose="020B0604030504040204" pitchFamily="50" charset="-128"/>
              <a:ea typeface="Meiryo UI" panose="020B0604030504040204" pitchFamily="50" charset="-128"/>
            </a:endParaRPr>
          </a:p>
        </p:txBody>
      </p:sp>
      <p:sp>
        <p:nvSpPr>
          <p:cNvPr id="88" name="正方形/長方形 87">
            <a:extLst>
              <a:ext uri="{FF2B5EF4-FFF2-40B4-BE49-F238E27FC236}">
                <a16:creationId xmlns:a16="http://schemas.microsoft.com/office/drawing/2014/main" id="{E316F10D-4256-82CF-CC59-830E38AE50FC}"/>
              </a:ext>
            </a:extLst>
          </p:cNvPr>
          <p:cNvSpPr/>
          <p:nvPr/>
        </p:nvSpPr>
        <p:spPr bwMode="gray">
          <a:xfrm>
            <a:off x="2918064"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タクシー・</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ハイヤー</a:t>
            </a:r>
          </a:p>
        </p:txBody>
      </p:sp>
      <p:sp>
        <p:nvSpPr>
          <p:cNvPr id="89" name="正方形/長方形 88">
            <a:extLst>
              <a:ext uri="{FF2B5EF4-FFF2-40B4-BE49-F238E27FC236}">
                <a16:creationId xmlns:a16="http://schemas.microsoft.com/office/drawing/2014/main" id="{9B34ECFE-222E-F0C2-81BA-83CD1FE6ACDC}"/>
              </a:ext>
            </a:extLst>
          </p:cNvPr>
          <p:cNvSpPr/>
          <p:nvPr/>
        </p:nvSpPr>
        <p:spPr bwMode="gray">
          <a:xfrm>
            <a:off x="3951327"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観光バス・</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施設送迎</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バス</a:t>
            </a:r>
          </a:p>
        </p:txBody>
      </p:sp>
      <p:sp>
        <p:nvSpPr>
          <p:cNvPr id="90" name="正方形/長方形 89">
            <a:extLst>
              <a:ext uri="{FF2B5EF4-FFF2-40B4-BE49-F238E27FC236}">
                <a16:creationId xmlns:a16="http://schemas.microsoft.com/office/drawing/2014/main" id="{4A6C510C-34EA-9164-C3EF-A27D6CD9ED85}"/>
              </a:ext>
            </a:extLst>
          </p:cNvPr>
          <p:cNvSpPr/>
          <p:nvPr/>
        </p:nvSpPr>
        <p:spPr bwMode="gray">
          <a:xfrm>
            <a:off x="4984590"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スクールバス</a:t>
            </a:r>
          </a:p>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・施設送迎バス</a:t>
            </a:r>
          </a:p>
        </p:txBody>
      </p:sp>
      <p:sp>
        <p:nvSpPr>
          <p:cNvPr id="91" name="正方形/長方形 90">
            <a:extLst>
              <a:ext uri="{FF2B5EF4-FFF2-40B4-BE49-F238E27FC236}">
                <a16:creationId xmlns:a16="http://schemas.microsoft.com/office/drawing/2014/main" id="{57DA8299-0633-7632-4487-EC33143619B6}"/>
              </a:ext>
            </a:extLst>
          </p:cNvPr>
          <p:cNvSpPr/>
          <p:nvPr/>
        </p:nvSpPr>
        <p:spPr bwMode="gray">
          <a:xfrm>
            <a:off x="6017853"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自家用有償旅客運送</a:t>
            </a:r>
          </a:p>
        </p:txBody>
      </p:sp>
      <p:sp>
        <p:nvSpPr>
          <p:cNvPr id="92" name="正方形/長方形 91">
            <a:extLst>
              <a:ext uri="{FF2B5EF4-FFF2-40B4-BE49-F238E27FC236}">
                <a16:creationId xmlns:a16="http://schemas.microsoft.com/office/drawing/2014/main" id="{5DAA8730-8697-02A9-F386-194F27911A4F}"/>
              </a:ext>
            </a:extLst>
          </p:cNvPr>
          <p:cNvSpPr/>
          <p:nvPr/>
        </p:nvSpPr>
        <p:spPr bwMode="gray">
          <a:xfrm>
            <a:off x="7051116"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自家用車</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活用事業</a:t>
            </a:r>
          </a:p>
        </p:txBody>
      </p:sp>
      <p:sp>
        <p:nvSpPr>
          <p:cNvPr id="93" name="正方形/長方形 92">
            <a:extLst>
              <a:ext uri="{FF2B5EF4-FFF2-40B4-BE49-F238E27FC236}">
                <a16:creationId xmlns:a16="http://schemas.microsoft.com/office/drawing/2014/main" id="{C5CA189E-C2DD-759F-62BF-6782913B53D0}"/>
              </a:ext>
            </a:extLst>
          </p:cNvPr>
          <p:cNvSpPr/>
          <p:nvPr/>
        </p:nvSpPr>
        <p:spPr bwMode="gray">
          <a:xfrm>
            <a:off x="8084379" y="5579472"/>
            <a:ext cx="925263" cy="586539"/>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無料シャトルバス・ボランティア輸送</a:t>
            </a:r>
          </a:p>
        </p:txBody>
      </p:sp>
      <p:cxnSp>
        <p:nvCxnSpPr>
          <p:cNvPr id="94" name="直線矢印コネクタ 93">
            <a:extLst>
              <a:ext uri="{FF2B5EF4-FFF2-40B4-BE49-F238E27FC236}">
                <a16:creationId xmlns:a16="http://schemas.microsoft.com/office/drawing/2014/main" id="{A521FE4E-416C-526A-10ED-09AD90E1E336}"/>
              </a:ext>
            </a:extLst>
          </p:cNvPr>
          <p:cNvCxnSpPr>
            <a:cxnSpLocks/>
            <a:stCxn id="111" idx="2"/>
            <a:endCxn id="76" idx="0"/>
          </p:cNvCxnSpPr>
          <p:nvPr/>
        </p:nvCxnSpPr>
        <p:spPr bwMode="gray">
          <a:xfrm>
            <a:off x="1314170" y="4552764"/>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5" name="直線矢印コネクタ 94">
            <a:extLst>
              <a:ext uri="{FF2B5EF4-FFF2-40B4-BE49-F238E27FC236}">
                <a16:creationId xmlns:a16="http://schemas.microsoft.com/office/drawing/2014/main" id="{475D766A-EF9E-4B04-9B55-1C9F5FA3AA69}"/>
              </a:ext>
            </a:extLst>
          </p:cNvPr>
          <p:cNvCxnSpPr>
            <a:cxnSpLocks/>
            <a:stCxn id="109" idx="2"/>
            <a:endCxn id="78" idx="0"/>
          </p:cNvCxnSpPr>
          <p:nvPr/>
        </p:nvCxnSpPr>
        <p:spPr bwMode="gray">
          <a:xfrm>
            <a:off x="3380695" y="3857080"/>
            <a:ext cx="1"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96" name="直線矢印コネクタ 95">
            <a:extLst>
              <a:ext uri="{FF2B5EF4-FFF2-40B4-BE49-F238E27FC236}">
                <a16:creationId xmlns:a16="http://schemas.microsoft.com/office/drawing/2014/main" id="{546B3B50-6BCB-EF00-BD4D-71F115E93ECE}"/>
              </a:ext>
            </a:extLst>
          </p:cNvPr>
          <p:cNvCxnSpPr>
            <a:cxnSpLocks/>
            <a:stCxn id="110" idx="2"/>
            <a:endCxn id="79" idx="0"/>
          </p:cNvCxnSpPr>
          <p:nvPr/>
        </p:nvCxnSpPr>
        <p:spPr bwMode="gray">
          <a:xfrm>
            <a:off x="4413958" y="3857080"/>
            <a:ext cx="1"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5" name="直線矢印コネクタ 114">
            <a:extLst>
              <a:ext uri="{FF2B5EF4-FFF2-40B4-BE49-F238E27FC236}">
                <a16:creationId xmlns:a16="http://schemas.microsoft.com/office/drawing/2014/main" id="{2FDE6617-3AF1-3FAC-A434-1DC59E3F5A16}"/>
              </a:ext>
            </a:extLst>
          </p:cNvPr>
          <p:cNvCxnSpPr>
            <a:cxnSpLocks/>
            <a:stCxn id="106" idx="2"/>
            <a:endCxn id="111" idx="0"/>
          </p:cNvCxnSpPr>
          <p:nvPr/>
        </p:nvCxnSpPr>
        <p:spPr bwMode="gray">
          <a:xfrm>
            <a:off x="1314170" y="3161396"/>
            <a:ext cx="0" cy="826047"/>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6" name="コネクタ: カギ線 115">
            <a:extLst>
              <a:ext uri="{FF2B5EF4-FFF2-40B4-BE49-F238E27FC236}">
                <a16:creationId xmlns:a16="http://schemas.microsoft.com/office/drawing/2014/main" id="{C715DB6A-014B-3F4C-0D28-4CBEA9D63D01}"/>
              </a:ext>
            </a:extLst>
          </p:cNvPr>
          <p:cNvCxnSpPr>
            <a:cxnSpLocks/>
            <a:stCxn id="106" idx="2"/>
            <a:endCxn id="112" idx="0"/>
          </p:cNvCxnSpPr>
          <p:nvPr/>
        </p:nvCxnSpPr>
        <p:spPr bwMode="gray">
          <a:xfrm rot="16200000" flipH="1">
            <a:off x="1417778" y="3057787"/>
            <a:ext cx="826047" cy="1033263"/>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7" name="直線矢印コネクタ 116">
            <a:extLst>
              <a:ext uri="{FF2B5EF4-FFF2-40B4-BE49-F238E27FC236}">
                <a16:creationId xmlns:a16="http://schemas.microsoft.com/office/drawing/2014/main" id="{4157F9E6-B0A1-8E4A-291D-6676350D62F6}"/>
              </a:ext>
            </a:extLst>
          </p:cNvPr>
          <p:cNvCxnSpPr>
            <a:cxnSpLocks/>
            <a:stCxn id="107" idx="2"/>
            <a:endCxn id="109" idx="0"/>
          </p:cNvCxnSpPr>
          <p:nvPr/>
        </p:nvCxnSpPr>
        <p:spPr bwMode="gray">
          <a:xfrm>
            <a:off x="3380695" y="3161396"/>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8" name="コネクタ: カギ線 117">
            <a:extLst>
              <a:ext uri="{FF2B5EF4-FFF2-40B4-BE49-F238E27FC236}">
                <a16:creationId xmlns:a16="http://schemas.microsoft.com/office/drawing/2014/main" id="{4E9A9937-6B2B-99D0-4CA1-1EFCA625C1DD}"/>
              </a:ext>
            </a:extLst>
          </p:cNvPr>
          <p:cNvCxnSpPr>
            <a:cxnSpLocks/>
            <a:stCxn id="107" idx="2"/>
            <a:endCxn id="110" idx="0"/>
          </p:cNvCxnSpPr>
          <p:nvPr/>
        </p:nvCxnSpPr>
        <p:spPr bwMode="gray">
          <a:xfrm rot="16200000" flipH="1">
            <a:off x="3832145" y="2709945"/>
            <a:ext cx="130363" cy="1033263"/>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19" name="直線矢印コネクタ 118">
            <a:extLst>
              <a:ext uri="{FF2B5EF4-FFF2-40B4-BE49-F238E27FC236}">
                <a16:creationId xmlns:a16="http://schemas.microsoft.com/office/drawing/2014/main" id="{00136A97-7E78-53C9-B6F5-D8B68639E15C}"/>
              </a:ext>
            </a:extLst>
          </p:cNvPr>
          <p:cNvCxnSpPr>
            <a:cxnSpLocks/>
            <a:stCxn id="108" idx="2"/>
            <a:endCxn id="80" idx="0"/>
          </p:cNvCxnSpPr>
          <p:nvPr/>
        </p:nvCxnSpPr>
        <p:spPr bwMode="gray">
          <a:xfrm>
            <a:off x="5447222" y="3161396"/>
            <a:ext cx="0" cy="1521731"/>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0" name="直線矢印コネクタ 119">
            <a:extLst>
              <a:ext uri="{FF2B5EF4-FFF2-40B4-BE49-F238E27FC236}">
                <a16:creationId xmlns:a16="http://schemas.microsoft.com/office/drawing/2014/main" id="{5F935349-F0F7-6F2B-9B36-FC6523AB380A}"/>
              </a:ext>
            </a:extLst>
          </p:cNvPr>
          <p:cNvCxnSpPr>
            <a:cxnSpLocks/>
            <a:stCxn id="112" idx="2"/>
            <a:endCxn id="77" idx="0"/>
          </p:cNvCxnSpPr>
          <p:nvPr/>
        </p:nvCxnSpPr>
        <p:spPr bwMode="gray">
          <a:xfrm>
            <a:off x="2347433" y="4552764"/>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1" name="直線矢印コネクタ 120">
            <a:extLst>
              <a:ext uri="{FF2B5EF4-FFF2-40B4-BE49-F238E27FC236}">
                <a16:creationId xmlns:a16="http://schemas.microsoft.com/office/drawing/2014/main" id="{0AC72890-935B-BE18-4668-40E318CF9782}"/>
              </a:ext>
            </a:extLst>
          </p:cNvPr>
          <p:cNvCxnSpPr>
            <a:cxnSpLocks/>
            <a:stCxn id="113" idx="2"/>
            <a:endCxn id="81" idx="0"/>
          </p:cNvCxnSpPr>
          <p:nvPr/>
        </p:nvCxnSpPr>
        <p:spPr bwMode="gray">
          <a:xfrm>
            <a:off x="6480484" y="4552764"/>
            <a:ext cx="1"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3" name="コネクタ: カギ線 122">
            <a:extLst>
              <a:ext uri="{FF2B5EF4-FFF2-40B4-BE49-F238E27FC236}">
                <a16:creationId xmlns:a16="http://schemas.microsoft.com/office/drawing/2014/main" id="{DF0EEAD3-85AB-522A-EE96-0487B6917FB1}"/>
              </a:ext>
            </a:extLst>
          </p:cNvPr>
          <p:cNvCxnSpPr>
            <a:stCxn id="102" idx="2"/>
            <a:endCxn id="105" idx="0"/>
          </p:cNvCxnSpPr>
          <p:nvPr/>
        </p:nvCxnSpPr>
        <p:spPr bwMode="gray">
          <a:xfrm rot="16200000" flipH="1">
            <a:off x="7448567" y="801946"/>
            <a:ext cx="130363" cy="2066526"/>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直線矢印コネクタ 123">
            <a:extLst>
              <a:ext uri="{FF2B5EF4-FFF2-40B4-BE49-F238E27FC236}">
                <a16:creationId xmlns:a16="http://schemas.microsoft.com/office/drawing/2014/main" id="{03A98CF2-0160-C842-903C-0E61AFE521B1}"/>
              </a:ext>
            </a:extLst>
          </p:cNvPr>
          <p:cNvCxnSpPr>
            <a:stCxn id="103" idx="2"/>
            <a:endCxn id="104" idx="0"/>
          </p:cNvCxnSpPr>
          <p:nvPr/>
        </p:nvCxnSpPr>
        <p:spPr bwMode="gray">
          <a:xfrm>
            <a:off x="1314170" y="1770028"/>
            <a:ext cx="0"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5" name="直線矢印コネクタ 124">
            <a:extLst>
              <a:ext uri="{FF2B5EF4-FFF2-40B4-BE49-F238E27FC236}">
                <a16:creationId xmlns:a16="http://schemas.microsoft.com/office/drawing/2014/main" id="{097DB1FF-2797-39A2-1E3E-06AA1727E2EC}"/>
              </a:ext>
            </a:extLst>
          </p:cNvPr>
          <p:cNvCxnSpPr>
            <a:cxnSpLocks/>
            <a:stCxn id="104" idx="2"/>
            <a:endCxn id="106" idx="0"/>
          </p:cNvCxnSpPr>
          <p:nvPr/>
        </p:nvCxnSpPr>
        <p:spPr bwMode="gray">
          <a:xfrm>
            <a:off x="1314170" y="2465712"/>
            <a:ext cx="0" cy="130363"/>
          </a:xfrm>
          <a:prstGeom prst="straightConnector1">
            <a:avLst/>
          </a:prstGeom>
          <a:ln w="127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6" name="コネクタ: カギ線 125">
            <a:extLst>
              <a:ext uri="{FF2B5EF4-FFF2-40B4-BE49-F238E27FC236}">
                <a16:creationId xmlns:a16="http://schemas.microsoft.com/office/drawing/2014/main" id="{96D0AD0D-ACA7-58B6-0D4C-B8B1C62BD688}"/>
              </a:ext>
            </a:extLst>
          </p:cNvPr>
          <p:cNvCxnSpPr>
            <a:stCxn id="104" idx="2"/>
            <a:endCxn id="107" idx="0"/>
          </p:cNvCxnSpPr>
          <p:nvPr/>
        </p:nvCxnSpPr>
        <p:spPr bwMode="gray">
          <a:xfrm rot="16200000" flipH="1">
            <a:off x="2282251" y="1497630"/>
            <a:ext cx="130363" cy="2066525"/>
          </a:xfrm>
          <a:prstGeom prst="bentConnector3">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7" name="コネクタ: カギ線 126">
            <a:extLst>
              <a:ext uri="{FF2B5EF4-FFF2-40B4-BE49-F238E27FC236}">
                <a16:creationId xmlns:a16="http://schemas.microsoft.com/office/drawing/2014/main" id="{FCB068EA-BE83-2BE7-9CD7-F8EC0611D534}"/>
              </a:ext>
            </a:extLst>
          </p:cNvPr>
          <p:cNvCxnSpPr>
            <a:cxnSpLocks/>
            <a:stCxn id="104" idx="2"/>
            <a:endCxn id="108" idx="0"/>
          </p:cNvCxnSpPr>
          <p:nvPr/>
        </p:nvCxnSpPr>
        <p:spPr bwMode="gray">
          <a:xfrm rot="16200000" flipH="1">
            <a:off x="3315515" y="464367"/>
            <a:ext cx="130363" cy="4133052"/>
          </a:xfrm>
          <a:prstGeom prst="bentConnector3">
            <a:avLst>
              <a:gd name="adj1" fmla="val 50000"/>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8" name="直線矢印コネクタ 127">
            <a:extLst>
              <a:ext uri="{FF2B5EF4-FFF2-40B4-BE49-F238E27FC236}">
                <a16:creationId xmlns:a16="http://schemas.microsoft.com/office/drawing/2014/main" id="{0EF9CB36-F0E1-234C-4CF4-3243FA5ECCC6}"/>
              </a:ext>
            </a:extLst>
          </p:cNvPr>
          <p:cNvCxnSpPr>
            <a:cxnSpLocks/>
            <a:stCxn id="114" idx="2"/>
            <a:endCxn id="82" idx="0"/>
          </p:cNvCxnSpPr>
          <p:nvPr/>
        </p:nvCxnSpPr>
        <p:spPr bwMode="gray">
          <a:xfrm>
            <a:off x="7513747" y="4552764"/>
            <a:ext cx="1" cy="130363"/>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9" name="直線矢印コネクタ 128">
            <a:extLst>
              <a:ext uri="{FF2B5EF4-FFF2-40B4-BE49-F238E27FC236}">
                <a16:creationId xmlns:a16="http://schemas.microsoft.com/office/drawing/2014/main" id="{818EF132-C3D4-E832-2102-2D8F38F3FDE2}"/>
              </a:ext>
            </a:extLst>
          </p:cNvPr>
          <p:cNvCxnSpPr>
            <a:cxnSpLocks/>
            <a:stCxn id="105" idx="2"/>
            <a:endCxn id="83" idx="0"/>
          </p:cNvCxnSpPr>
          <p:nvPr/>
        </p:nvCxnSpPr>
        <p:spPr bwMode="gray">
          <a:xfrm>
            <a:off x="8547011" y="2465712"/>
            <a:ext cx="0" cy="2217415"/>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97" name="正方形/長方形 96">
            <a:extLst>
              <a:ext uri="{FF2B5EF4-FFF2-40B4-BE49-F238E27FC236}">
                <a16:creationId xmlns:a16="http://schemas.microsoft.com/office/drawing/2014/main" id="{4DDE546B-E0C7-9CD6-0E34-F5222660288D}"/>
              </a:ext>
            </a:extLst>
          </p:cNvPr>
          <p:cNvSpPr/>
          <p:nvPr/>
        </p:nvSpPr>
        <p:spPr bwMode="gray">
          <a:xfrm>
            <a:off x="177298" y="1204707"/>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車両の</a:t>
            </a:r>
            <a:br>
              <a:rPr lang="ja-JP" altLang="en-US"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種別</a:t>
            </a:r>
          </a:p>
        </p:txBody>
      </p:sp>
      <p:sp>
        <p:nvSpPr>
          <p:cNvPr id="98" name="正方形/長方形 97">
            <a:extLst>
              <a:ext uri="{FF2B5EF4-FFF2-40B4-BE49-F238E27FC236}">
                <a16:creationId xmlns:a16="http://schemas.microsoft.com/office/drawing/2014/main" id="{CD2B8EDA-A91D-A7D5-106B-1A9AFB7808E2}"/>
              </a:ext>
            </a:extLst>
          </p:cNvPr>
          <p:cNvSpPr/>
          <p:nvPr/>
        </p:nvSpPr>
        <p:spPr bwMode="gray">
          <a:xfrm>
            <a:off x="177298" y="1900391"/>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運賃</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有無</a:t>
            </a:r>
          </a:p>
        </p:txBody>
      </p:sp>
      <p:sp>
        <p:nvSpPr>
          <p:cNvPr id="99" name="正方形/長方形 98">
            <a:extLst>
              <a:ext uri="{FF2B5EF4-FFF2-40B4-BE49-F238E27FC236}">
                <a16:creationId xmlns:a16="http://schemas.microsoft.com/office/drawing/2014/main" id="{D2D04E1D-EAFB-E2E9-F3D8-C7FFEB1BD827}"/>
              </a:ext>
            </a:extLst>
          </p:cNvPr>
          <p:cNvSpPr/>
          <p:nvPr/>
        </p:nvSpPr>
        <p:spPr bwMode="gray">
          <a:xfrm>
            <a:off x="177298" y="2596075"/>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運賃の</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設定</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方法</a:t>
            </a:r>
          </a:p>
        </p:txBody>
      </p:sp>
      <p:sp>
        <p:nvSpPr>
          <p:cNvPr id="100" name="正方形/長方形 99">
            <a:extLst>
              <a:ext uri="{FF2B5EF4-FFF2-40B4-BE49-F238E27FC236}">
                <a16:creationId xmlns:a16="http://schemas.microsoft.com/office/drawing/2014/main" id="{67B581A4-CFD1-15A4-2410-F8EB3E7838A6}"/>
              </a:ext>
            </a:extLst>
          </p:cNvPr>
          <p:cNvSpPr/>
          <p:nvPr/>
        </p:nvSpPr>
        <p:spPr bwMode="gray">
          <a:xfrm>
            <a:off x="177298" y="3291759"/>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乗車</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定員</a:t>
            </a:r>
          </a:p>
        </p:txBody>
      </p:sp>
      <p:sp>
        <p:nvSpPr>
          <p:cNvPr id="101" name="正方形/長方形 100">
            <a:extLst>
              <a:ext uri="{FF2B5EF4-FFF2-40B4-BE49-F238E27FC236}">
                <a16:creationId xmlns:a16="http://schemas.microsoft.com/office/drawing/2014/main" id="{86880EA0-F47A-1FF5-A5ED-1EB9D111A230}"/>
              </a:ext>
            </a:extLst>
          </p:cNvPr>
          <p:cNvSpPr/>
          <p:nvPr/>
        </p:nvSpPr>
        <p:spPr bwMode="gray">
          <a:xfrm>
            <a:off x="177298" y="3987443"/>
            <a:ext cx="614023" cy="565321"/>
          </a:xfrm>
          <a:prstGeom prst="rect">
            <a:avLst/>
          </a:prstGeom>
          <a:solidFill>
            <a:schemeClr val="bg1">
              <a:lumMod val="50000"/>
            </a:schemeClr>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200" b="1">
                <a:solidFill>
                  <a:schemeClr val="bg1"/>
                </a:solidFill>
                <a:latin typeface="Meiryo UI" panose="020B0604030504040204" pitchFamily="50" charset="-128"/>
                <a:ea typeface="Meiryo UI" panose="020B0604030504040204" pitchFamily="50" charset="-128"/>
              </a:rPr>
              <a:t>運行</a:t>
            </a:r>
            <a:br>
              <a:rPr lang="en-US" altLang="ja-JP" sz="1200" b="1">
                <a:solidFill>
                  <a:schemeClr val="bg1"/>
                </a:solidFill>
                <a:latin typeface="Meiryo UI" panose="020B0604030504040204" pitchFamily="50" charset="-128"/>
                <a:ea typeface="Meiryo UI" panose="020B0604030504040204" pitchFamily="50" charset="-128"/>
              </a:rPr>
            </a:br>
            <a:r>
              <a:rPr lang="ja-JP" altLang="en-US" sz="1200" b="1">
                <a:solidFill>
                  <a:schemeClr val="bg1"/>
                </a:solidFill>
                <a:latin typeface="Meiryo UI" panose="020B0604030504040204" pitchFamily="50" charset="-128"/>
                <a:ea typeface="Meiryo UI" panose="020B0604030504040204" pitchFamily="50" charset="-128"/>
              </a:rPr>
              <a:t>主体</a:t>
            </a:r>
          </a:p>
        </p:txBody>
      </p:sp>
      <p:sp>
        <p:nvSpPr>
          <p:cNvPr id="102" name="正方形/長方形 101">
            <a:extLst>
              <a:ext uri="{FF2B5EF4-FFF2-40B4-BE49-F238E27FC236}">
                <a16:creationId xmlns:a16="http://schemas.microsoft.com/office/drawing/2014/main" id="{D164BC82-A56A-0180-B068-C4BEBDA817B1}"/>
              </a:ext>
            </a:extLst>
          </p:cNvPr>
          <p:cNvSpPr/>
          <p:nvPr/>
        </p:nvSpPr>
        <p:spPr bwMode="gray">
          <a:xfrm>
            <a:off x="6017853" y="1204707"/>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白ナンバー</a:t>
            </a:r>
            <a:r>
              <a:rPr kumimoji="1" lang="en-US" altLang="ja-JP" sz="1200" baseline="30000">
                <a:solidFill>
                  <a:prstClr val="black"/>
                </a:solidFill>
                <a:latin typeface="Meiryo UI" panose="020B0604030504040204" pitchFamily="50" charset="-128"/>
                <a:ea typeface="Meiryo UI" panose="020B0604030504040204" pitchFamily="50" charset="-128"/>
              </a:rPr>
              <a:t>*2</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103" name="正方形/長方形 102">
            <a:extLst>
              <a:ext uri="{FF2B5EF4-FFF2-40B4-BE49-F238E27FC236}">
                <a16:creationId xmlns:a16="http://schemas.microsoft.com/office/drawing/2014/main" id="{76AC08AB-A5CC-DED5-7B1B-3DF165865223}"/>
              </a:ext>
            </a:extLst>
          </p:cNvPr>
          <p:cNvSpPr/>
          <p:nvPr/>
        </p:nvSpPr>
        <p:spPr bwMode="gray">
          <a:xfrm>
            <a:off x="851538" y="1204707"/>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緑ナンバー</a:t>
            </a:r>
            <a:r>
              <a:rPr kumimoji="1" lang="en-US" altLang="ja-JP" sz="1200" baseline="30000">
                <a:solidFill>
                  <a:prstClr val="black"/>
                </a:solidFill>
                <a:latin typeface="Meiryo UI" panose="020B0604030504040204" pitchFamily="50" charset="-128"/>
                <a:ea typeface="Meiryo UI" panose="020B0604030504040204" pitchFamily="50" charset="-128"/>
              </a:rPr>
              <a:t>*1</a:t>
            </a:r>
            <a:endParaRPr kumimoji="1" lang="ja-JP" altLang="en-US" sz="1200" baseline="30000">
              <a:solidFill>
                <a:prstClr val="black"/>
              </a:solidFill>
              <a:latin typeface="Meiryo UI" panose="020B0604030504040204" pitchFamily="50" charset="-128"/>
              <a:ea typeface="Meiryo UI" panose="020B0604030504040204" pitchFamily="50" charset="-128"/>
            </a:endParaRPr>
          </a:p>
        </p:txBody>
      </p:sp>
      <p:sp>
        <p:nvSpPr>
          <p:cNvPr id="104" name="正方形/長方形 103">
            <a:extLst>
              <a:ext uri="{FF2B5EF4-FFF2-40B4-BE49-F238E27FC236}">
                <a16:creationId xmlns:a16="http://schemas.microsoft.com/office/drawing/2014/main" id="{873C62F5-60E7-96A5-07F0-E7F49CF66DDE}"/>
              </a:ext>
            </a:extLst>
          </p:cNvPr>
          <p:cNvSpPr/>
          <p:nvPr/>
        </p:nvSpPr>
        <p:spPr bwMode="gray">
          <a:xfrm>
            <a:off x="851538"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有償運行</a:t>
            </a:r>
          </a:p>
        </p:txBody>
      </p:sp>
      <p:sp>
        <p:nvSpPr>
          <p:cNvPr id="105" name="正方形/長方形 104">
            <a:extLst>
              <a:ext uri="{FF2B5EF4-FFF2-40B4-BE49-F238E27FC236}">
                <a16:creationId xmlns:a16="http://schemas.microsoft.com/office/drawing/2014/main" id="{B02F7107-F6F3-5772-8363-89FF621C7E5F}"/>
              </a:ext>
            </a:extLst>
          </p:cNvPr>
          <p:cNvSpPr/>
          <p:nvPr/>
        </p:nvSpPr>
        <p:spPr bwMode="gray">
          <a:xfrm>
            <a:off x="8084379"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無償運行</a:t>
            </a:r>
          </a:p>
        </p:txBody>
      </p:sp>
      <p:sp>
        <p:nvSpPr>
          <p:cNvPr id="106" name="正方形/長方形 105">
            <a:extLst>
              <a:ext uri="{FF2B5EF4-FFF2-40B4-BE49-F238E27FC236}">
                <a16:creationId xmlns:a16="http://schemas.microsoft.com/office/drawing/2014/main" id="{B708B8CF-42A5-7F86-A34D-FD98C62D0B17}"/>
              </a:ext>
            </a:extLst>
          </p:cNvPr>
          <p:cNvSpPr/>
          <p:nvPr/>
        </p:nvSpPr>
        <p:spPr bwMode="gray">
          <a:xfrm>
            <a:off x="851538"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人あたり</a:t>
            </a:r>
            <a:br>
              <a:rPr kumimoji="1" lang="en-US" altLang="ja-JP" sz="1200">
                <a:solidFill>
                  <a:prstClr val="black"/>
                </a:solidFill>
                <a:latin typeface="Meiryo UI" panose="020B0604030504040204" pitchFamily="50" charset="-128"/>
                <a:ea typeface="Meiryo UI" panose="020B0604030504040204" pitchFamily="50" charset="-128"/>
              </a:rPr>
            </a:b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7" name="正方形/長方形 106">
            <a:extLst>
              <a:ext uri="{FF2B5EF4-FFF2-40B4-BE49-F238E27FC236}">
                <a16:creationId xmlns:a16="http://schemas.microsoft.com/office/drawing/2014/main" id="{58DA2973-EB97-6918-BE95-F70ECAEACDFF}"/>
              </a:ext>
            </a:extLst>
          </p:cNvPr>
          <p:cNvSpPr/>
          <p:nvPr/>
        </p:nvSpPr>
        <p:spPr bwMode="gray">
          <a:xfrm>
            <a:off x="2918063"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車両あたり</a:t>
            </a:r>
            <a:br>
              <a:rPr kumimoji="1" lang="ja-JP" altLang="en-US" sz="1200">
                <a:solidFill>
                  <a:prstClr val="black"/>
                </a:solidFill>
                <a:latin typeface="Meiryo UI" panose="020B0604030504040204" pitchFamily="50" charset="-128"/>
                <a:ea typeface="Meiryo UI" panose="020B0604030504040204" pitchFamily="50" charset="-128"/>
              </a:rPr>
            </a:b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8" name="正方形/長方形 107">
            <a:extLst>
              <a:ext uri="{FF2B5EF4-FFF2-40B4-BE49-F238E27FC236}">
                <a16:creationId xmlns:a16="http://schemas.microsoft.com/office/drawing/2014/main" id="{B175CDF9-700D-B976-DA04-165120D090E5}"/>
              </a:ext>
            </a:extLst>
          </p:cNvPr>
          <p:cNvSpPr/>
          <p:nvPr/>
        </p:nvSpPr>
        <p:spPr bwMode="gray">
          <a:xfrm>
            <a:off x="4984590" y="2596075"/>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a:t>
            </a:r>
            <a:r>
              <a:rPr kumimoji="1" lang="ja-JP" altLang="en-US" sz="1200">
                <a:solidFill>
                  <a:prstClr val="black"/>
                </a:solidFill>
                <a:latin typeface="Meiryo UI" panose="020B0604030504040204" pitchFamily="50" charset="-128"/>
                <a:ea typeface="Meiryo UI" panose="020B0604030504040204" pitchFamily="50" charset="-128"/>
              </a:rPr>
              <a:t>運送契約あたり</a:t>
            </a:r>
            <a:r>
              <a:rPr kumimoji="1" lang="en-US" altLang="ja-JP" sz="1200">
                <a:solidFill>
                  <a:prstClr val="black"/>
                </a:solidFill>
                <a:latin typeface="Meiryo UI" panose="020B0604030504040204" pitchFamily="50" charset="-128"/>
                <a:ea typeface="Meiryo UI" panose="020B0604030504040204" pitchFamily="50" charset="-128"/>
              </a:rPr>
              <a:t>xx</a:t>
            </a:r>
            <a:r>
              <a:rPr kumimoji="1" lang="ja-JP" altLang="en-US" sz="1200">
                <a:solidFill>
                  <a:prstClr val="black"/>
                </a:solidFill>
                <a:latin typeface="Meiryo UI" panose="020B0604030504040204" pitchFamily="50" charset="-128"/>
                <a:ea typeface="Meiryo UI" panose="020B0604030504040204" pitchFamily="50" charset="-128"/>
              </a:rPr>
              <a:t>円</a:t>
            </a:r>
          </a:p>
        </p:txBody>
      </p:sp>
      <p:sp>
        <p:nvSpPr>
          <p:cNvPr id="109" name="正方形/長方形 108">
            <a:extLst>
              <a:ext uri="{FF2B5EF4-FFF2-40B4-BE49-F238E27FC236}">
                <a16:creationId xmlns:a16="http://schemas.microsoft.com/office/drawing/2014/main" id="{F5582D82-9850-8D8E-3E83-7ED156F94942}"/>
              </a:ext>
            </a:extLst>
          </p:cNvPr>
          <p:cNvSpPr/>
          <p:nvPr/>
        </p:nvSpPr>
        <p:spPr bwMode="gray">
          <a:xfrm>
            <a:off x="2918063" y="3291759"/>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11</a:t>
            </a:r>
            <a:r>
              <a:rPr kumimoji="1" lang="ja-JP" altLang="en-US" sz="1200">
                <a:solidFill>
                  <a:prstClr val="black"/>
                </a:solidFill>
                <a:latin typeface="Meiryo UI" panose="020B0604030504040204" pitchFamily="50" charset="-128"/>
                <a:ea typeface="Meiryo UI" panose="020B0604030504040204" pitchFamily="50" charset="-128"/>
              </a:rPr>
              <a:t>名未満</a:t>
            </a:r>
          </a:p>
        </p:txBody>
      </p:sp>
      <p:sp>
        <p:nvSpPr>
          <p:cNvPr id="110" name="正方形/長方形 109">
            <a:extLst>
              <a:ext uri="{FF2B5EF4-FFF2-40B4-BE49-F238E27FC236}">
                <a16:creationId xmlns:a16="http://schemas.microsoft.com/office/drawing/2014/main" id="{216A045F-B4B7-444F-D9BB-DDFCE0577FEF}"/>
              </a:ext>
            </a:extLst>
          </p:cNvPr>
          <p:cNvSpPr/>
          <p:nvPr/>
        </p:nvSpPr>
        <p:spPr bwMode="gray">
          <a:xfrm>
            <a:off x="3951326" y="3291759"/>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en-US" altLang="ja-JP" sz="1200">
                <a:solidFill>
                  <a:prstClr val="black"/>
                </a:solidFill>
                <a:latin typeface="Meiryo UI" panose="020B0604030504040204" pitchFamily="50" charset="-128"/>
                <a:ea typeface="Meiryo UI" panose="020B0604030504040204" pitchFamily="50" charset="-128"/>
              </a:rPr>
              <a:t>11</a:t>
            </a:r>
            <a:r>
              <a:rPr kumimoji="1" lang="ja-JP" altLang="en-US" sz="1200">
                <a:solidFill>
                  <a:prstClr val="black"/>
                </a:solidFill>
                <a:latin typeface="Meiryo UI" panose="020B0604030504040204" pitchFamily="50" charset="-128"/>
                <a:ea typeface="Meiryo UI" panose="020B0604030504040204" pitchFamily="50" charset="-128"/>
              </a:rPr>
              <a:t>名以上</a:t>
            </a:r>
          </a:p>
        </p:txBody>
      </p:sp>
      <p:sp>
        <p:nvSpPr>
          <p:cNvPr id="111" name="正方形/長方形 110">
            <a:extLst>
              <a:ext uri="{FF2B5EF4-FFF2-40B4-BE49-F238E27FC236}">
                <a16:creationId xmlns:a16="http://schemas.microsoft.com/office/drawing/2014/main" id="{8C687C8C-C0FC-69DE-1CD1-49328C200658}"/>
              </a:ext>
            </a:extLst>
          </p:cNvPr>
          <p:cNvSpPr/>
          <p:nvPr/>
        </p:nvSpPr>
        <p:spPr bwMode="gray">
          <a:xfrm>
            <a:off x="851538"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zh-TW" altLang="en-US" sz="1200">
                <a:solidFill>
                  <a:prstClr val="black"/>
                </a:solidFill>
                <a:latin typeface="Meiryo UI" panose="020B0604030504040204" pitchFamily="50" charset="-128"/>
                <a:ea typeface="Meiryo UI" panose="020B0604030504040204" pitchFamily="50" charset="-128"/>
              </a:rPr>
              <a:t>一般旅客</a:t>
            </a:r>
            <a:br>
              <a:rPr kumimoji="1" lang="en-US" altLang="zh-TW" sz="1200">
                <a:solidFill>
                  <a:prstClr val="black"/>
                </a:solidFill>
                <a:latin typeface="Meiryo UI" panose="020B0604030504040204" pitchFamily="50" charset="-128"/>
                <a:ea typeface="Meiryo UI" panose="020B0604030504040204" pitchFamily="50" charset="-128"/>
              </a:rPr>
            </a:br>
            <a:r>
              <a:rPr kumimoji="1" lang="zh-TW" altLang="en-US" sz="1200">
                <a:solidFill>
                  <a:prstClr val="black"/>
                </a:solidFill>
                <a:latin typeface="Meiryo UI" panose="020B0604030504040204" pitchFamily="50" charset="-128"/>
                <a:ea typeface="Meiryo UI" panose="020B0604030504040204" pitchFamily="50" charset="-128"/>
              </a:rPr>
              <a:t>乗合事業者</a:t>
            </a:r>
            <a:endParaRPr kumimoji="1" lang="ja-JP" altLang="en-US" sz="1200">
              <a:solidFill>
                <a:prstClr val="black"/>
              </a:solidFill>
              <a:latin typeface="Meiryo UI" panose="020B0604030504040204" pitchFamily="50" charset="-128"/>
              <a:ea typeface="Meiryo UI" panose="020B0604030504040204" pitchFamily="50" charset="-128"/>
            </a:endParaRPr>
          </a:p>
        </p:txBody>
      </p:sp>
      <p:sp>
        <p:nvSpPr>
          <p:cNvPr id="112" name="正方形/長方形 111">
            <a:extLst>
              <a:ext uri="{FF2B5EF4-FFF2-40B4-BE49-F238E27FC236}">
                <a16:creationId xmlns:a16="http://schemas.microsoft.com/office/drawing/2014/main" id="{A5CB09F3-C175-7E8E-1520-83ED6D74B558}"/>
              </a:ext>
            </a:extLst>
          </p:cNvPr>
          <p:cNvSpPr/>
          <p:nvPr/>
        </p:nvSpPr>
        <p:spPr bwMode="gray">
          <a:xfrm>
            <a:off x="1884801"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一般旅客</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乗用・貸切</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事業者</a:t>
            </a:r>
          </a:p>
        </p:txBody>
      </p:sp>
      <p:sp>
        <p:nvSpPr>
          <p:cNvPr id="113" name="正方形/長方形 112">
            <a:extLst>
              <a:ext uri="{FF2B5EF4-FFF2-40B4-BE49-F238E27FC236}">
                <a16:creationId xmlns:a16="http://schemas.microsoft.com/office/drawing/2014/main" id="{C53CC42E-53B5-06E5-5114-09A3E4C10F52}"/>
              </a:ext>
            </a:extLst>
          </p:cNvPr>
          <p:cNvSpPr/>
          <p:nvPr/>
        </p:nvSpPr>
        <p:spPr bwMode="gray">
          <a:xfrm>
            <a:off x="6017852"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自治体・</a:t>
            </a:r>
            <a:r>
              <a:rPr kumimoji="1" lang="en-US" altLang="ja-JP" sz="1200">
                <a:solidFill>
                  <a:prstClr val="black"/>
                </a:solidFill>
                <a:latin typeface="Meiryo UI" panose="020B0604030504040204" pitchFamily="50" charset="-128"/>
                <a:ea typeface="Meiryo UI" panose="020B0604030504040204" pitchFamily="50" charset="-128"/>
              </a:rPr>
              <a:t>NPO</a:t>
            </a:r>
            <a:r>
              <a:rPr kumimoji="1" lang="ja-JP" altLang="en-US" sz="1200">
                <a:solidFill>
                  <a:prstClr val="black"/>
                </a:solidFill>
                <a:latin typeface="Meiryo UI" panose="020B0604030504040204" pitchFamily="50" charset="-128"/>
                <a:ea typeface="Meiryo UI" panose="020B0604030504040204" pitchFamily="50" charset="-128"/>
              </a:rPr>
              <a:t>等</a:t>
            </a:r>
          </a:p>
        </p:txBody>
      </p:sp>
      <p:sp>
        <p:nvSpPr>
          <p:cNvPr id="114" name="正方形/長方形 113">
            <a:extLst>
              <a:ext uri="{FF2B5EF4-FFF2-40B4-BE49-F238E27FC236}">
                <a16:creationId xmlns:a16="http://schemas.microsoft.com/office/drawing/2014/main" id="{B986F4FF-CAEF-990D-CA02-B7012DFD34DD}"/>
              </a:ext>
            </a:extLst>
          </p:cNvPr>
          <p:cNvSpPr/>
          <p:nvPr/>
        </p:nvSpPr>
        <p:spPr bwMode="gray">
          <a:xfrm>
            <a:off x="7051115" y="3987443"/>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タクシー</a:t>
            </a:r>
            <a:br>
              <a:rPr kumimoji="1" lang="en-US" altLang="ja-JP" sz="1200">
                <a:solidFill>
                  <a:prstClr val="black"/>
                </a:solidFill>
                <a:latin typeface="Meiryo UI" panose="020B0604030504040204" pitchFamily="50" charset="-128"/>
                <a:ea typeface="Meiryo UI" panose="020B0604030504040204" pitchFamily="50" charset="-128"/>
              </a:rPr>
            </a:br>
            <a:r>
              <a:rPr kumimoji="1" lang="ja-JP" altLang="en-US" sz="1200">
                <a:solidFill>
                  <a:prstClr val="black"/>
                </a:solidFill>
                <a:latin typeface="Meiryo UI" panose="020B0604030504040204" pitchFamily="50" charset="-128"/>
                <a:ea typeface="Meiryo UI" panose="020B0604030504040204" pitchFamily="50" charset="-128"/>
              </a:rPr>
              <a:t>事業者</a:t>
            </a:r>
          </a:p>
        </p:txBody>
      </p:sp>
      <p:sp>
        <p:nvSpPr>
          <p:cNvPr id="130" name="正方形/長方形 129">
            <a:extLst>
              <a:ext uri="{FF2B5EF4-FFF2-40B4-BE49-F238E27FC236}">
                <a16:creationId xmlns:a16="http://schemas.microsoft.com/office/drawing/2014/main" id="{44B4832F-A746-9DFB-2F76-3E628CE42FAE}"/>
              </a:ext>
            </a:extLst>
          </p:cNvPr>
          <p:cNvSpPr/>
          <p:nvPr/>
        </p:nvSpPr>
        <p:spPr bwMode="gray">
          <a:xfrm>
            <a:off x="6017853" y="1900391"/>
            <a:ext cx="925263" cy="565321"/>
          </a:xfrm>
          <a:prstGeom prst="rect">
            <a:avLst/>
          </a:prstGeom>
          <a:noFill/>
          <a:ln w="12700" algn="ctr">
            <a:solidFill>
              <a:schemeClr val="bg1">
                <a:lumMod val="50000"/>
              </a:schemeClr>
            </a:solidFill>
            <a:prstDash val="solid"/>
            <a:miter lim="800000"/>
            <a:headEnd/>
            <a:tailEnd/>
          </a:ln>
        </p:spPr>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marR="0" algn="ctr" defTabSz="990564" eaLnBrk="1" fontAlgn="auto" latinLnBrk="0" hangingPunct="1">
              <a:lnSpc>
                <a:spcPct val="100000"/>
              </a:lnSpc>
              <a:spcBef>
                <a:spcPts val="0"/>
              </a:spcBef>
              <a:spcAft>
                <a:spcPts val="0"/>
              </a:spcAft>
              <a:buClrTx/>
              <a:buSzPct val="100000"/>
              <a:tabLst/>
            </a:pPr>
            <a:r>
              <a:rPr kumimoji="1" lang="ja-JP" altLang="en-US" sz="1200">
                <a:solidFill>
                  <a:prstClr val="black"/>
                </a:solidFill>
                <a:latin typeface="Meiryo UI" panose="020B0604030504040204" pitchFamily="50" charset="-128"/>
                <a:ea typeface="Meiryo UI" panose="020B0604030504040204" pitchFamily="50" charset="-128"/>
              </a:rPr>
              <a:t>有償運行</a:t>
            </a:r>
          </a:p>
        </p:txBody>
      </p:sp>
      <p:cxnSp>
        <p:nvCxnSpPr>
          <p:cNvPr id="131" name="直線矢印コネクタ 130">
            <a:extLst>
              <a:ext uri="{FF2B5EF4-FFF2-40B4-BE49-F238E27FC236}">
                <a16:creationId xmlns:a16="http://schemas.microsoft.com/office/drawing/2014/main" id="{2A714307-6295-8FD9-63F1-686A82EF29C3}"/>
              </a:ext>
            </a:extLst>
          </p:cNvPr>
          <p:cNvCxnSpPr>
            <a:cxnSpLocks/>
            <a:stCxn id="102" idx="2"/>
            <a:endCxn id="130" idx="0"/>
          </p:cNvCxnSpPr>
          <p:nvPr/>
        </p:nvCxnSpPr>
        <p:spPr bwMode="gray">
          <a:xfrm>
            <a:off x="6480485" y="1770028"/>
            <a:ext cx="0" cy="130363"/>
          </a:xfrm>
          <a:prstGeom prst="straightConnector1">
            <a:avLst/>
          </a:prstGeom>
          <a:ln w="12700">
            <a:solidFill>
              <a:schemeClr val="tx2"/>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2" name="直線矢印コネクタ 131">
            <a:extLst>
              <a:ext uri="{FF2B5EF4-FFF2-40B4-BE49-F238E27FC236}">
                <a16:creationId xmlns:a16="http://schemas.microsoft.com/office/drawing/2014/main" id="{BF1739FA-EB7E-B1F4-9C87-045ABF21D626}"/>
              </a:ext>
            </a:extLst>
          </p:cNvPr>
          <p:cNvCxnSpPr>
            <a:cxnSpLocks/>
            <a:stCxn id="130" idx="2"/>
            <a:endCxn id="113" idx="0"/>
          </p:cNvCxnSpPr>
          <p:nvPr/>
        </p:nvCxnSpPr>
        <p:spPr bwMode="gray">
          <a:xfrm flipH="1">
            <a:off x="6480484" y="2465712"/>
            <a:ext cx="1" cy="1521731"/>
          </a:xfrm>
          <a:prstGeom prst="straightConnector1">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33" name="コネクタ: カギ線 132">
            <a:extLst>
              <a:ext uri="{FF2B5EF4-FFF2-40B4-BE49-F238E27FC236}">
                <a16:creationId xmlns:a16="http://schemas.microsoft.com/office/drawing/2014/main" id="{3C7EB514-D60A-4C64-63C1-E5F0E7FAEE19}"/>
              </a:ext>
            </a:extLst>
          </p:cNvPr>
          <p:cNvCxnSpPr>
            <a:cxnSpLocks/>
            <a:stCxn id="130" idx="2"/>
            <a:endCxn id="114" idx="0"/>
          </p:cNvCxnSpPr>
          <p:nvPr/>
        </p:nvCxnSpPr>
        <p:spPr bwMode="gray">
          <a:xfrm rot="16200000" flipH="1">
            <a:off x="6236251" y="2709946"/>
            <a:ext cx="1521731" cy="1033262"/>
          </a:xfrm>
          <a:prstGeom prst="bentConnector3">
            <a:avLst>
              <a:gd name="adj1" fmla="val 50000"/>
            </a:avLst>
          </a:prstGeom>
          <a:ln w="12700">
            <a:solidFill>
              <a:schemeClr val="bg1">
                <a:lumMod val="50000"/>
              </a:schemeClr>
            </a:solidFill>
            <a:headEnd type="none" w="med" len="med"/>
            <a:tailEnd type="none" w="med" len="med"/>
          </a:ln>
        </p:spPr>
        <p:style>
          <a:lnRef idx="1">
            <a:schemeClr val="accent1"/>
          </a:lnRef>
          <a:fillRef idx="0">
            <a:schemeClr val="accent1"/>
          </a:fillRef>
          <a:effectRef idx="0">
            <a:schemeClr val="accent1"/>
          </a:effectRef>
          <a:fontRef idx="minor">
            <a:schemeClr val="tx1"/>
          </a:fontRef>
        </p:style>
      </p:cxnSp>
      <p:sp>
        <p:nvSpPr>
          <p:cNvPr id="141" name="正方形/長方形 140">
            <a:extLst>
              <a:ext uri="{FF2B5EF4-FFF2-40B4-BE49-F238E27FC236}">
                <a16:creationId xmlns:a16="http://schemas.microsoft.com/office/drawing/2014/main" id="{2F7E708A-3B75-6EBD-DB9A-AA2200472368}"/>
              </a:ext>
            </a:extLst>
          </p:cNvPr>
          <p:cNvSpPr/>
          <p:nvPr/>
        </p:nvSpPr>
        <p:spPr bwMode="auto">
          <a:xfrm>
            <a:off x="63878" y="6419797"/>
            <a:ext cx="9016243" cy="400110"/>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273050" marR="0" indent="-273050" defTabSz="914400" rtl="0" eaLnBrk="0" fontAlgn="base" latinLnBrk="0" hangingPunct="0">
              <a:lnSpc>
                <a:spcPct val="100000"/>
              </a:lnSpc>
              <a:spcBef>
                <a:spcPct val="0"/>
              </a:spcBef>
              <a:spcAft>
                <a:spcPct val="0"/>
              </a:spcAft>
              <a:buClrTx/>
              <a:buSzTx/>
              <a:buFontTx/>
              <a:buNone/>
              <a:tabLst/>
            </a:pPr>
            <a:r>
              <a:rPr lang="ja-JP" altLang="en-US" sz="1000">
                <a:latin typeface="Meiryo UI" panose="020B0604030504040204" pitchFamily="50" charset="-128"/>
                <a:ea typeface="Meiryo UI" panose="020B0604030504040204" pitchFamily="50" charset="-128"/>
              </a:rPr>
              <a:t>出所：「はじめて地域交通行政を担当する方必見！～道路運送法の基礎知識～」</a:t>
            </a:r>
            <a:r>
              <a:rPr lang="en-US" altLang="ja-JP" sz="1000">
                <a:latin typeface="Meiryo UI" panose="020B0604030504040204" pitchFamily="50" charset="-128"/>
                <a:ea typeface="Meiryo UI" panose="020B0604030504040204" pitchFamily="50" charset="-128"/>
              </a:rPr>
              <a:t>(</a:t>
            </a:r>
            <a:r>
              <a:rPr lang="ja-JP" altLang="en-US" sz="1000">
                <a:latin typeface="Meiryo UI" panose="020B0604030504040204" pitchFamily="50" charset="-128"/>
                <a:ea typeface="Meiryo UI" panose="020B0604030504040204" pitchFamily="50" charset="-128"/>
              </a:rPr>
              <a:t>国土交通省</a:t>
            </a:r>
            <a:r>
              <a:rPr lang="en-US" altLang="ja-JP" sz="1000">
                <a:latin typeface="Meiryo UI" panose="020B0604030504040204" pitchFamily="50" charset="-128"/>
                <a:ea typeface="Meiryo UI" panose="020B0604030504040204" pitchFamily="50" charset="-128"/>
              </a:rPr>
              <a:t>HP)</a:t>
            </a:r>
          </a:p>
          <a:p>
            <a:pPr marL="273050" marR="0" indent="-273050" defTabSz="914400" rtl="0" eaLnBrk="0" fontAlgn="base" latinLnBrk="0" hangingPunct="0">
              <a:lnSpc>
                <a:spcPct val="100000"/>
              </a:lnSpc>
              <a:spcBef>
                <a:spcPct val="0"/>
              </a:spcBef>
              <a:spcAft>
                <a:spcPct val="0"/>
              </a:spcAft>
              <a:buClrTx/>
              <a:buSzTx/>
              <a:buFontTx/>
              <a:buNone/>
              <a:tabLst/>
            </a:pPr>
            <a:r>
              <a:rPr lang="en-US" altLang="ja-JP" sz="1000">
                <a:latin typeface="Meiryo UI" panose="020B0604030504040204" pitchFamily="50" charset="-128"/>
                <a:ea typeface="Meiryo UI" panose="020B0604030504040204" pitchFamily="50" charset="-128"/>
              </a:rPr>
              <a:t>*1</a:t>
            </a:r>
            <a:r>
              <a:rPr lang="ja-JP" altLang="en-US" sz="1000">
                <a:latin typeface="Meiryo UI" panose="020B0604030504040204" pitchFamily="50" charset="-128"/>
                <a:ea typeface="Meiryo UI" panose="020B0604030504040204" pitchFamily="50" charset="-128"/>
              </a:rPr>
              <a:t>：許可を受けた運送事業者が使用する車両</a:t>
            </a:r>
            <a:r>
              <a:rPr lang="en-US" altLang="ja-JP" sz="1000">
                <a:latin typeface="Meiryo UI" panose="020B0604030504040204" pitchFamily="50" charset="-128"/>
                <a:ea typeface="Meiryo UI" panose="020B0604030504040204" pitchFamily="50" charset="-128"/>
              </a:rPr>
              <a:t>,*2</a:t>
            </a:r>
            <a:r>
              <a:rPr lang="ja-JP" altLang="en-US" sz="1000">
                <a:latin typeface="Meiryo UI" panose="020B0604030504040204" pitchFamily="50" charset="-128"/>
                <a:ea typeface="Meiryo UI" panose="020B0604030504040204" pitchFamily="50" charset="-128"/>
              </a:rPr>
              <a:t>：個人や企業が私的に使用する車両</a:t>
            </a:r>
            <a:r>
              <a:rPr lang="en-US" altLang="ja-JP" sz="1000">
                <a:latin typeface="Meiryo UI" panose="020B0604030504040204" pitchFamily="50" charset="-128"/>
                <a:ea typeface="Meiryo UI" panose="020B0604030504040204" pitchFamily="50" charset="-128"/>
              </a:rPr>
              <a:t>,*3</a:t>
            </a:r>
            <a:r>
              <a:rPr lang="ja-JP" altLang="en-US" sz="1000">
                <a:latin typeface="Meiryo UI" panose="020B0604030504040204" pitchFamily="50" charset="-128"/>
                <a:ea typeface="Meiryo UI" panose="020B0604030504040204" pitchFamily="50" charset="-128"/>
              </a:rPr>
              <a:t>：「道路運送法における許可又は登録を 要しない運送に関するガイドライン」</a:t>
            </a:r>
            <a:br>
              <a:rPr lang="en-US" altLang="ja-JP" sz="1000">
                <a:latin typeface="Meiryo UI" panose="020B0604030504040204" pitchFamily="50" charset="-128"/>
                <a:ea typeface="Meiryo UI" panose="020B0604030504040204" pitchFamily="50" charset="-128"/>
              </a:rPr>
            </a:br>
            <a:r>
              <a:rPr lang="ja-JP" altLang="en-US" sz="1000">
                <a:latin typeface="Meiryo UI" panose="020B0604030504040204" pitchFamily="50" charset="-128"/>
                <a:ea typeface="Meiryo UI" panose="020B0604030504040204" pitchFamily="50" charset="-128"/>
              </a:rPr>
              <a:t>（国土交通省</a:t>
            </a:r>
            <a:r>
              <a:rPr lang="en-US" altLang="ja-JP" sz="1000">
                <a:latin typeface="Meiryo UI" panose="020B0604030504040204" pitchFamily="50" charset="-128"/>
                <a:ea typeface="Meiryo UI" panose="020B0604030504040204" pitchFamily="50" charset="-128"/>
              </a:rPr>
              <a:t>HP</a:t>
            </a:r>
            <a:r>
              <a:rPr lang="ja-JP" altLang="en-US" sz="1000">
                <a:latin typeface="Meiryo UI" panose="020B0604030504040204" pitchFamily="50" charset="-128"/>
                <a:ea typeface="Meiryo UI" panose="020B0604030504040204" pitchFamily="50" charset="-128"/>
              </a:rPr>
              <a:t>）に該当する事例</a:t>
            </a:r>
          </a:p>
        </p:txBody>
      </p:sp>
    </p:spTree>
    <p:extLst>
      <p:ext uri="{BB962C8B-B14F-4D97-AF65-F5344CB8AC3E}">
        <p14:creationId xmlns:p14="http://schemas.microsoft.com/office/powerpoint/2010/main" val="9022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519D39-3BC0-6985-EB4F-9F6CFBF4F499}"/>
            </a:ext>
          </a:extLst>
        </p:cNvPr>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785DFCF8-B110-DBE4-0CC0-A1EA9B228C97}"/>
              </a:ext>
            </a:extLst>
          </p:cNvPr>
          <p:cNvGraphicFramePr>
            <a:graphicFrameLocks noChangeAspect="1"/>
          </p:cNvGraphicFramePr>
          <p:nvPr>
            <p:custDataLst>
              <p:tags r:id="rId1"/>
            </p:custDataLst>
            <p:extLst>
              <p:ext uri="{D42A27DB-BD31-4B8C-83A1-F6EECF244321}">
                <p14:modId xmlns:p14="http://schemas.microsoft.com/office/powerpoint/2010/main" val="82061688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5" name="think-cell data - do not delete" hidden="1">
                        <a:extLst>
                          <a:ext uri="{FF2B5EF4-FFF2-40B4-BE49-F238E27FC236}">
                            <a16:creationId xmlns:a16="http://schemas.microsoft.com/office/drawing/2014/main" id="{785DFCF8-B110-DBE4-0CC0-A1EA9B228C9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正方形/長方形 1">
            <a:extLst>
              <a:ext uri="{FF2B5EF4-FFF2-40B4-BE49-F238E27FC236}">
                <a16:creationId xmlns:a16="http://schemas.microsoft.com/office/drawing/2014/main" id="{FD93351A-BAD7-E6EE-1567-46B1E69FD1E6}"/>
              </a:ext>
            </a:extLst>
          </p:cNvPr>
          <p:cNvSpPr/>
          <p:nvPr/>
        </p:nvSpPr>
        <p:spPr bwMode="auto">
          <a:xfrm>
            <a:off x="4765526" y="987587"/>
            <a:ext cx="2325230" cy="1776158"/>
          </a:xfrm>
          <a:prstGeom prst="rect">
            <a:avLst/>
          </a:prstGeom>
          <a:solidFill>
            <a:srgbClr val="FFFFCC"/>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写真</a:t>
            </a:r>
          </a:p>
        </p:txBody>
      </p:sp>
      <p:sp>
        <p:nvSpPr>
          <p:cNvPr id="6" name="正方形/長方形 5">
            <a:extLst>
              <a:ext uri="{FF2B5EF4-FFF2-40B4-BE49-F238E27FC236}">
                <a16:creationId xmlns:a16="http://schemas.microsoft.com/office/drawing/2014/main" id="{A287BB1C-1A71-0E83-2C94-C8E21FA99056}"/>
              </a:ext>
            </a:extLst>
          </p:cNvPr>
          <p:cNvSpPr/>
          <p:nvPr/>
        </p:nvSpPr>
        <p:spPr bwMode="auto">
          <a:xfrm>
            <a:off x="4765525" y="3375335"/>
            <a:ext cx="2325230" cy="1776158"/>
          </a:xfrm>
          <a:prstGeom prst="rect">
            <a:avLst/>
          </a:prstGeom>
          <a:solidFill>
            <a:srgbClr val="FFFFCC"/>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写真</a:t>
            </a:r>
          </a:p>
        </p:txBody>
      </p:sp>
      <p:sp>
        <p:nvSpPr>
          <p:cNvPr id="8" name="タイトル 1">
            <a:extLst>
              <a:ext uri="{FF2B5EF4-FFF2-40B4-BE49-F238E27FC236}">
                <a16:creationId xmlns:a16="http://schemas.microsoft.com/office/drawing/2014/main" id="{3CA04BC7-4A3C-04F2-CA33-DA4AF2FB1135}"/>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lang="en-US" altLang="ja-JP" sz="2400" kern="0"/>
              <a:t>【●</a:t>
            </a:r>
            <a:r>
              <a:rPr lang="ja-JP" altLang="en-US" sz="2400" kern="0"/>
              <a:t>県〇市、△市</a:t>
            </a:r>
            <a:r>
              <a:rPr lang="en-US" altLang="ja-JP" sz="2400" kern="0"/>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23" name="テキスト ボックス 22">
            <a:extLst>
              <a:ext uri="{FF2B5EF4-FFF2-40B4-BE49-F238E27FC236}">
                <a16:creationId xmlns:a16="http://schemas.microsoft.com/office/drawing/2014/main" id="{A5FA24CD-EBA6-4E93-FCE9-19B9E45AAC3B}"/>
              </a:ext>
            </a:extLst>
          </p:cNvPr>
          <p:cNvSpPr txBox="1"/>
          <p:nvPr/>
        </p:nvSpPr>
        <p:spPr>
          <a:xfrm>
            <a:off x="6678964" y="20370"/>
            <a:ext cx="2420646"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400" b="1">
                <a:solidFill>
                  <a:schemeClr val="bg1"/>
                </a:solidFill>
                <a:latin typeface="Meiryo UI" panose="020B0604030504040204" pitchFamily="50" charset="-128"/>
                <a:ea typeface="Meiryo UI" panose="020B0604030504040204" pitchFamily="50" charset="-128"/>
              </a:rPr>
              <a:t>共同化・協業化促進タイプ</a:t>
            </a:r>
          </a:p>
        </p:txBody>
      </p:sp>
      <p:sp>
        <p:nvSpPr>
          <p:cNvPr id="24" name="テキスト ボックス 23">
            <a:extLst>
              <a:ext uri="{FF2B5EF4-FFF2-40B4-BE49-F238E27FC236}">
                <a16:creationId xmlns:a16="http://schemas.microsoft.com/office/drawing/2014/main" id="{07572E3C-F71F-F5CF-69FD-1B2107521386}"/>
              </a:ext>
            </a:extLst>
          </p:cNvPr>
          <p:cNvSpPr txBox="1"/>
          <p:nvPr/>
        </p:nvSpPr>
        <p:spPr>
          <a:xfrm>
            <a:off x="8147767" y="360888"/>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
        <p:nvSpPr>
          <p:cNvPr id="9" name="テキスト ボックス 8">
            <a:extLst>
              <a:ext uri="{FF2B5EF4-FFF2-40B4-BE49-F238E27FC236}">
                <a16:creationId xmlns:a16="http://schemas.microsoft.com/office/drawing/2014/main" id="{BA966D88-C361-04FF-1D4C-42DB6E012671}"/>
              </a:ext>
            </a:extLst>
          </p:cNvPr>
          <p:cNvSpPr txBox="1"/>
          <p:nvPr/>
        </p:nvSpPr>
        <p:spPr>
          <a:xfrm>
            <a:off x="71439" y="1273726"/>
            <a:ext cx="1809982" cy="359768"/>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事業主体</a:t>
            </a:r>
            <a:r>
              <a:rPr lang="en-US" altLang="ja-JP"/>
              <a:t>/</a:t>
            </a:r>
            <a:r>
              <a:rPr lang="ja-JP" altLang="en-US"/>
              <a:t>運行主体</a:t>
            </a:r>
          </a:p>
        </p:txBody>
      </p:sp>
      <p:sp>
        <p:nvSpPr>
          <p:cNvPr id="13" name="テキスト ボックス 12">
            <a:extLst>
              <a:ext uri="{FF2B5EF4-FFF2-40B4-BE49-F238E27FC236}">
                <a16:creationId xmlns:a16="http://schemas.microsoft.com/office/drawing/2014/main" id="{FC9F362E-DACE-9334-4958-716F1D2C9516}"/>
              </a:ext>
            </a:extLst>
          </p:cNvPr>
          <p:cNvSpPr txBox="1"/>
          <p:nvPr/>
        </p:nvSpPr>
        <p:spPr>
          <a:xfrm>
            <a:off x="71438" y="5863377"/>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運行期間</a:t>
            </a:r>
          </a:p>
        </p:txBody>
      </p:sp>
      <p:sp>
        <p:nvSpPr>
          <p:cNvPr id="15" name="テキスト ボックス 14">
            <a:extLst>
              <a:ext uri="{FF2B5EF4-FFF2-40B4-BE49-F238E27FC236}">
                <a16:creationId xmlns:a16="http://schemas.microsoft.com/office/drawing/2014/main" id="{807A8F6A-82D5-5488-63AA-062937677B9F}"/>
              </a:ext>
            </a:extLst>
          </p:cNvPr>
          <p:cNvSpPr txBox="1"/>
          <p:nvPr/>
        </p:nvSpPr>
        <p:spPr>
          <a:xfrm>
            <a:off x="71439" y="593060"/>
            <a:ext cx="75125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事業費</a:t>
            </a:r>
          </a:p>
        </p:txBody>
      </p:sp>
      <p:sp>
        <p:nvSpPr>
          <p:cNvPr id="16" name="テキスト ボックス 15">
            <a:extLst>
              <a:ext uri="{FF2B5EF4-FFF2-40B4-BE49-F238E27FC236}">
                <a16:creationId xmlns:a16="http://schemas.microsoft.com/office/drawing/2014/main" id="{D35DE4A2-2F74-2CA1-01A7-6AE45B898287}"/>
              </a:ext>
            </a:extLst>
          </p:cNvPr>
          <p:cNvSpPr txBox="1"/>
          <p:nvPr/>
        </p:nvSpPr>
        <p:spPr>
          <a:xfrm>
            <a:off x="74204" y="2155007"/>
            <a:ext cx="1381064"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事業背景・目的</a:t>
            </a:r>
          </a:p>
        </p:txBody>
      </p:sp>
      <p:sp>
        <p:nvSpPr>
          <p:cNvPr id="17" name="テキスト ボックス 16">
            <a:extLst>
              <a:ext uri="{FF2B5EF4-FFF2-40B4-BE49-F238E27FC236}">
                <a16:creationId xmlns:a16="http://schemas.microsoft.com/office/drawing/2014/main" id="{1C1A209C-D0C4-F94A-55BA-A66F89787B53}"/>
              </a:ext>
            </a:extLst>
          </p:cNvPr>
          <p:cNvSpPr txBox="1"/>
          <p:nvPr/>
        </p:nvSpPr>
        <p:spPr>
          <a:xfrm>
            <a:off x="71439" y="3107815"/>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事業概要</a:t>
            </a:r>
          </a:p>
        </p:txBody>
      </p:sp>
      <p:sp>
        <p:nvSpPr>
          <p:cNvPr id="18" name="テキスト ボックス 17">
            <a:extLst>
              <a:ext uri="{FF2B5EF4-FFF2-40B4-BE49-F238E27FC236}">
                <a16:creationId xmlns:a16="http://schemas.microsoft.com/office/drawing/2014/main" id="{4245DA17-E315-CDE0-0728-BFDE7E16290A}"/>
              </a:ext>
            </a:extLst>
          </p:cNvPr>
          <p:cNvSpPr txBox="1"/>
          <p:nvPr/>
        </p:nvSpPr>
        <p:spPr>
          <a:xfrm>
            <a:off x="4765526" y="593060"/>
            <a:ext cx="1286292"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事業実施地域</a:t>
            </a:r>
          </a:p>
        </p:txBody>
      </p:sp>
      <p:sp>
        <p:nvSpPr>
          <p:cNvPr id="21" name="テキスト ボックス 20">
            <a:extLst>
              <a:ext uri="{FF2B5EF4-FFF2-40B4-BE49-F238E27FC236}">
                <a16:creationId xmlns:a16="http://schemas.microsoft.com/office/drawing/2014/main" id="{3D3E51A6-CECE-BD41-A29E-724F9330054A}"/>
              </a:ext>
            </a:extLst>
          </p:cNvPr>
          <p:cNvSpPr txBox="1"/>
          <p:nvPr/>
        </p:nvSpPr>
        <p:spPr>
          <a:xfrm>
            <a:off x="4765526" y="5283157"/>
            <a:ext cx="1793216"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見込まれる事業効果</a:t>
            </a:r>
          </a:p>
        </p:txBody>
      </p:sp>
      <p:sp>
        <p:nvSpPr>
          <p:cNvPr id="26" name="正方形/長方形 25">
            <a:extLst>
              <a:ext uri="{FF2B5EF4-FFF2-40B4-BE49-F238E27FC236}">
                <a16:creationId xmlns:a16="http://schemas.microsoft.com/office/drawing/2014/main" id="{AB928D7B-477E-E471-9BEF-90518316B081}"/>
              </a:ext>
            </a:extLst>
          </p:cNvPr>
          <p:cNvSpPr/>
          <p:nvPr/>
        </p:nvSpPr>
        <p:spPr>
          <a:xfrm>
            <a:off x="4765526" y="987587"/>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DD2FD41B-F539-E12E-FF99-D7BB45935A4F}"/>
              </a:ext>
            </a:extLst>
          </p:cNvPr>
          <p:cNvSpPr/>
          <p:nvPr/>
        </p:nvSpPr>
        <p:spPr>
          <a:xfrm>
            <a:off x="4765526" y="3375335"/>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C0C0CB1F-2911-DC5E-9259-3189354D2ED7}"/>
              </a:ext>
            </a:extLst>
          </p:cNvPr>
          <p:cNvSpPr txBox="1"/>
          <p:nvPr/>
        </p:nvSpPr>
        <p:spPr>
          <a:xfrm>
            <a:off x="4790695" y="2990210"/>
            <a:ext cx="116537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事業イメージ</a:t>
            </a:r>
          </a:p>
        </p:txBody>
      </p:sp>
      <p:graphicFrame>
        <p:nvGraphicFramePr>
          <p:cNvPr id="40" name="表 39">
            <a:extLst>
              <a:ext uri="{FF2B5EF4-FFF2-40B4-BE49-F238E27FC236}">
                <a16:creationId xmlns:a16="http://schemas.microsoft.com/office/drawing/2014/main" id="{2DC8403A-D283-8476-64F3-C08AD94360C5}"/>
              </a:ext>
            </a:extLst>
          </p:cNvPr>
          <p:cNvGraphicFramePr>
            <a:graphicFrameLocks noGrp="1"/>
          </p:cNvGraphicFramePr>
          <p:nvPr>
            <p:extLst>
              <p:ext uri="{D42A27DB-BD31-4B8C-83A1-F6EECF244321}">
                <p14:modId xmlns:p14="http://schemas.microsoft.com/office/powerpoint/2010/main" val="1790329758"/>
              </p:ext>
            </p:extLst>
          </p:nvPr>
        </p:nvGraphicFramePr>
        <p:xfrm>
          <a:off x="116473" y="3509137"/>
          <a:ext cx="4356000" cy="2285998"/>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2385357001"/>
                    </a:ext>
                  </a:extLst>
                </a:gridCol>
                <a:gridCol w="3204000">
                  <a:extLst>
                    <a:ext uri="{9D8B030D-6E8A-4147-A177-3AD203B41FA5}">
                      <a16:colId xmlns:a16="http://schemas.microsoft.com/office/drawing/2014/main" val="1240499503"/>
                    </a:ext>
                  </a:extLst>
                </a:gridCol>
              </a:tblGrid>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交通サービス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b="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288652"/>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運行形態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endParaRPr kumimoji="1" lang="en-US" altLang="ja-JP"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33452"/>
                  </a:ext>
                </a:extLst>
              </a:tr>
              <a:tr h="145355">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b="1">
                          <a:solidFill>
                            <a:schemeClr val="tx1"/>
                          </a:solidFill>
                          <a:latin typeface="Meiryo UI" panose="020B0604030504040204" pitchFamily="50" charset="-128"/>
                          <a:ea typeface="Meiryo UI" panose="020B0604030504040204" pitchFamily="50" charset="-128"/>
                        </a:rPr>
                        <a:t>法的区分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endParaRPr lang="en-US" altLang="ja-JP" sz="12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運行頻度</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7223307"/>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運賃</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10845"/>
                  </a:ext>
                </a:extLst>
              </a:tr>
              <a:tr h="466666">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実施内容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en-US" altLang="ja-JP" sz="1200">
                        <a:solidFill>
                          <a:schemeClr val="tx1"/>
                        </a:solidFill>
                        <a:latin typeface="Meiryo UI" panose="020B0604030504040204" pitchFamily="50" charset="-128"/>
                        <a:ea typeface="Meiryo UI" panose="020B0604030504040204" pitchFamily="50" charset="-128"/>
                      </a:endParaRPr>
                    </a:p>
                    <a:p>
                      <a:endParaRPr kumimoji="1" lang="en-US" altLang="ja-JP" sz="1200">
                        <a:solidFill>
                          <a:schemeClr val="tx1"/>
                        </a:solidFill>
                        <a:latin typeface="Meiryo UI" panose="020B0604030504040204" pitchFamily="50" charset="-128"/>
                        <a:ea typeface="Meiryo UI" panose="020B0604030504040204" pitchFamily="50" charset="-128"/>
                      </a:endParaRPr>
                    </a:p>
                    <a:p>
                      <a:endParaRPr kumimoji="1" lang="ja-JP" altLang="en-US"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2858776"/>
                  </a:ext>
                </a:extLst>
              </a:tr>
              <a:tr h="252459">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共同化・協業化</a:t>
                      </a:r>
                      <a:endParaRPr kumimoji="1" lang="en-US" altLang="ja-JP" sz="1200" b="1">
                        <a:solidFill>
                          <a:schemeClr val="tx1"/>
                        </a:solidFill>
                        <a:latin typeface="Meiryo UI" panose="020B0604030504040204" pitchFamily="50" charset="-128"/>
                        <a:ea typeface="Meiryo UI" panose="020B0604030504040204" pitchFamily="50" charset="-128"/>
                      </a:endParaRPr>
                    </a:p>
                    <a:p>
                      <a:r>
                        <a:rPr kumimoji="1" lang="ja-JP" altLang="en-US" sz="1200" b="1">
                          <a:solidFill>
                            <a:schemeClr val="tx1"/>
                          </a:solidFill>
                          <a:latin typeface="Meiryo UI" panose="020B0604030504040204" pitchFamily="50" charset="-128"/>
                          <a:ea typeface="Meiryo UI" panose="020B0604030504040204" pitchFamily="50" charset="-128"/>
                        </a:rPr>
                        <a:t>する領域</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endParaRPr kumimoji="1" lang="ja-JP" altLang="en-US"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1015873"/>
                  </a:ext>
                </a:extLst>
              </a:tr>
            </a:tbl>
          </a:graphicData>
        </a:graphic>
      </p:graphicFrame>
      <p:sp>
        <p:nvSpPr>
          <p:cNvPr id="3" name="テキスト ボックス 2">
            <a:extLst>
              <a:ext uri="{FF2B5EF4-FFF2-40B4-BE49-F238E27FC236}">
                <a16:creationId xmlns:a16="http://schemas.microsoft.com/office/drawing/2014/main" id="{7C55E3D3-C315-87B6-71F8-D189DDD8D00E}"/>
              </a:ext>
            </a:extLst>
          </p:cNvPr>
          <p:cNvSpPr txBox="1"/>
          <p:nvPr/>
        </p:nvSpPr>
        <p:spPr>
          <a:xfrm>
            <a:off x="4765524" y="5755340"/>
            <a:ext cx="4254789" cy="1018322"/>
          </a:xfrm>
          <a:prstGeom prst="rect">
            <a:avLst/>
          </a:prstGeom>
          <a:noFill/>
        </p:spPr>
        <p:txBody>
          <a:bodyPr wrap="square">
            <a:noAutofit/>
          </a:bodyPr>
          <a:lstStyle/>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定性・定量効果</a:t>
            </a:r>
            <a:r>
              <a:rPr lang="en-US" altLang="ja-JP" sz="1400" kern="0">
                <a:latin typeface="メイリオ" panose="020B0604030504040204" pitchFamily="50" charset="-128"/>
                <a:ea typeface="メイリオ" panose="020B0604030504040204" pitchFamily="50" charset="-128"/>
              </a:rPr>
              <a:t>】</a:t>
            </a:r>
          </a:p>
        </p:txBody>
      </p:sp>
      <p:sp>
        <p:nvSpPr>
          <p:cNvPr id="7" name="テキスト ボックス 6">
            <a:extLst>
              <a:ext uri="{FF2B5EF4-FFF2-40B4-BE49-F238E27FC236}">
                <a16:creationId xmlns:a16="http://schemas.microsoft.com/office/drawing/2014/main" id="{D262ABB3-FAB8-18A5-7F7E-89F57BD6E9D4}"/>
              </a:ext>
            </a:extLst>
          </p:cNvPr>
          <p:cNvSpPr txBox="1"/>
          <p:nvPr/>
        </p:nvSpPr>
        <p:spPr>
          <a:xfrm>
            <a:off x="6051818" y="642221"/>
            <a:ext cx="2885844" cy="261610"/>
          </a:xfrm>
          <a:prstGeom prst="rect">
            <a:avLst/>
          </a:prstGeom>
          <a:noFill/>
        </p:spPr>
        <p:txBody>
          <a:bodyPr wrap="square" rtlCol="0">
            <a:spAutoFit/>
          </a:bodyPr>
          <a:lstStyle/>
          <a:p>
            <a:r>
              <a:rPr kumimoji="1" lang="ja-JP" altLang="en-US" sz="1050">
                <a:latin typeface="Meiryo UI" panose="020B0604030504040204" pitchFamily="50" charset="-128"/>
                <a:ea typeface="Meiryo UI" panose="020B0604030504040204" pitchFamily="50" charset="-128"/>
                <a:cs typeface="Microsoft GothicNeo" panose="020B0500000101010101" pitchFamily="34" charset="-127"/>
              </a:rPr>
              <a:t>地区名はふりがなも記入すること</a:t>
            </a:r>
          </a:p>
        </p:txBody>
      </p:sp>
    </p:spTree>
    <p:extLst>
      <p:ext uri="{BB962C8B-B14F-4D97-AF65-F5344CB8AC3E}">
        <p14:creationId xmlns:p14="http://schemas.microsoft.com/office/powerpoint/2010/main" val="32951656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BBA5F7-6C7D-9CDC-2AD8-9579941256A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E93DBBD-3C31-7B01-647D-B76ED7943B2A}"/>
              </a:ext>
            </a:extLst>
          </p:cNvPr>
          <p:cNvGraphicFramePr>
            <a:graphicFrameLocks noChangeAspect="1"/>
          </p:cNvGraphicFramePr>
          <p:nvPr>
            <p:custDataLst>
              <p:tags r:id="rId1"/>
            </p:custDataLst>
            <p:extLst>
              <p:ext uri="{D42A27DB-BD31-4B8C-83A1-F6EECF244321}">
                <p14:modId xmlns:p14="http://schemas.microsoft.com/office/powerpoint/2010/main" val="398824422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7E93DBBD-3C31-7B01-647D-B76ED7943B2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915E5855-45E0-33C3-9923-577DD2B8C46D}"/>
              </a:ext>
            </a:extLst>
          </p:cNvPr>
          <p:cNvSpPr/>
          <p:nvPr/>
        </p:nvSpPr>
        <p:spPr>
          <a:xfrm>
            <a:off x="63878" y="970283"/>
            <a:ext cx="9016243" cy="5602051"/>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endParaRPr lang="en-US" altLang="ja-JP" sz="1400" kern="0">
              <a:solidFill>
                <a:schemeClr val="tx1"/>
              </a:solidFill>
              <a:latin typeface="Meiryo UI" panose="020B0604030504040204" pitchFamily="50" charset="-128"/>
              <a:ea typeface="Meiryo UI" panose="020B0604030504040204" pitchFamily="50" charset="-128"/>
            </a:endParaRPr>
          </a:p>
        </p:txBody>
      </p:sp>
      <p:sp>
        <p:nvSpPr>
          <p:cNvPr id="8" name="テキスト ボックス 7">
            <a:extLst>
              <a:ext uri="{FF2B5EF4-FFF2-40B4-BE49-F238E27FC236}">
                <a16:creationId xmlns:a16="http://schemas.microsoft.com/office/drawing/2014/main" id="{72A2A223-EF98-5DBE-5E46-B30E77DBF1BB}"/>
              </a:ext>
            </a:extLst>
          </p:cNvPr>
          <p:cNvSpPr txBox="1"/>
          <p:nvPr/>
        </p:nvSpPr>
        <p:spPr>
          <a:xfrm>
            <a:off x="80962" y="557185"/>
            <a:ext cx="1286199"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defPPr>
              <a:defRPr lang="ja-JP"/>
            </a:defPPr>
            <a:lvl1pP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事業実施体制</a:t>
            </a:r>
          </a:p>
        </p:txBody>
      </p:sp>
      <p:sp>
        <p:nvSpPr>
          <p:cNvPr id="6" name="タイトル 1">
            <a:extLst>
              <a:ext uri="{FF2B5EF4-FFF2-40B4-BE49-F238E27FC236}">
                <a16:creationId xmlns:a16="http://schemas.microsoft.com/office/drawing/2014/main" id="{25A03435-A3F3-A8EB-261C-49B544FA8CA8}"/>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lang="en-US" altLang="ja-JP" sz="2400" kern="0"/>
              <a:t>【●</a:t>
            </a:r>
            <a:r>
              <a:rPr lang="ja-JP" altLang="en-US" sz="2400" kern="0"/>
              <a:t>県〇市、△市</a:t>
            </a:r>
            <a:r>
              <a:rPr lang="en-US" altLang="ja-JP" sz="2400" kern="0"/>
              <a:t>】</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事業名</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XXXX</a:t>
            </a:r>
          </a:p>
        </p:txBody>
      </p:sp>
      <p:sp>
        <p:nvSpPr>
          <p:cNvPr id="2" name="テキスト ボックス 1">
            <a:extLst>
              <a:ext uri="{FF2B5EF4-FFF2-40B4-BE49-F238E27FC236}">
                <a16:creationId xmlns:a16="http://schemas.microsoft.com/office/drawing/2014/main" id="{0A0C517D-9D9C-FF6A-5FC0-E90944B0F876}"/>
              </a:ext>
            </a:extLst>
          </p:cNvPr>
          <p:cNvSpPr txBox="1"/>
          <p:nvPr/>
        </p:nvSpPr>
        <p:spPr>
          <a:xfrm>
            <a:off x="7088420" y="18711"/>
            <a:ext cx="2011189" cy="306467"/>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共同化・協業化促進タイプ</a:t>
            </a:r>
          </a:p>
        </p:txBody>
      </p:sp>
      <p:sp>
        <p:nvSpPr>
          <p:cNvPr id="7" name="テキスト ボックス 6">
            <a:extLst>
              <a:ext uri="{FF2B5EF4-FFF2-40B4-BE49-F238E27FC236}">
                <a16:creationId xmlns:a16="http://schemas.microsoft.com/office/drawing/2014/main" id="{B2484BFE-C49E-7441-2FD6-2F7013D5F89E}"/>
              </a:ext>
            </a:extLst>
          </p:cNvPr>
          <p:cNvSpPr txBox="1"/>
          <p:nvPr/>
        </p:nvSpPr>
        <p:spPr>
          <a:xfrm>
            <a:off x="8158406" y="337947"/>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14056255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7508B-CE78-6AE3-89FD-0ACFEDD6F7D1}"/>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D4217C9-B12C-4D04-7781-6C0AAC57DFB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D4217C9-B12C-4D04-7781-6C0AAC57DFB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58F69B85-AA64-D51A-8131-5252C2BA31E0}"/>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応募様式</a:t>
            </a:r>
            <a:r>
              <a:rPr lang="en-US" altLang="ja-JP" sz="2400" kern="0">
                <a:latin typeface="HGP創英角ｺﾞｼｯｸUB"/>
                <a:ea typeface="HGP創英角ｺﾞｼｯｸUB"/>
              </a:rPr>
              <a:t>A</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に係る記載項目の説明 </a:t>
            </a:r>
            <a:r>
              <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(1/2</a:t>
            </a:r>
            <a:r>
              <a:rPr kumimoji="1" lang="ja-JP" altLang="en-US" sz="2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endParaRPr kumimoji="1" lang="en-US" altLang="ja-JP" sz="24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8" name="テキスト ボックス 7">
            <a:extLst>
              <a:ext uri="{FF2B5EF4-FFF2-40B4-BE49-F238E27FC236}">
                <a16:creationId xmlns:a16="http://schemas.microsoft.com/office/drawing/2014/main" id="{B30047C6-C47F-EF37-D826-6732AF68F196}"/>
              </a:ext>
            </a:extLst>
          </p:cNvPr>
          <p:cNvSpPr txBox="1"/>
          <p:nvPr/>
        </p:nvSpPr>
        <p:spPr>
          <a:xfrm>
            <a:off x="80962" y="546410"/>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2684ED7B-F519-7A8A-5474-E8FA4C711FAD}"/>
              </a:ext>
            </a:extLst>
          </p:cNvPr>
          <p:cNvSpPr/>
          <p:nvPr/>
        </p:nvSpPr>
        <p:spPr bwMode="auto">
          <a:xfrm>
            <a:off x="80962" y="1613549"/>
            <a:ext cx="1440000" cy="523220"/>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zh-TW" altLang="en-US" sz="1400" b="1">
                <a:solidFill>
                  <a:schemeClr val="bg1"/>
                </a:solidFill>
                <a:latin typeface="Meiryo UI" panose="020B0604030504040204" pitchFamily="50" charset="-128"/>
                <a:ea typeface="Meiryo UI" panose="020B0604030504040204" pitchFamily="50" charset="-128"/>
              </a:rPr>
              <a:t>事業主体</a:t>
            </a:r>
            <a:r>
              <a:rPr lang="en-US" altLang="zh-TW" sz="1400" b="1">
                <a:solidFill>
                  <a:schemeClr val="bg1"/>
                </a:solidFill>
                <a:latin typeface="Meiryo UI" panose="020B0604030504040204" pitchFamily="50" charset="-128"/>
                <a:ea typeface="Meiryo UI" panose="020B0604030504040204" pitchFamily="50" charset="-128"/>
              </a:rPr>
              <a:t>/</a:t>
            </a:r>
          </a:p>
          <a:p>
            <a:pPr algn="ctr"/>
            <a:r>
              <a:rPr lang="zh-TW" altLang="en-US" sz="1400" b="1">
                <a:solidFill>
                  <a:schemeClr val="bg1"/>
                </a:solidFill>
                <a:latin typeface="Meiryo UI" panose="020B0604030504040204" pitchFamily="50" charset="-128"/>
                <a:ea typeface="Meiryo UI" panose="020B0604030504040204" pitchFamily="50" charset="-128"/>
              </a:rPr>
              <a:t>運行主体</a:t>
            </a:r>
          </a:p>
        </p:txBody>
      </p:sp>
      <p:sp>
        <p:nvSpPr>
          <p:cNvPr id="11" name="テキスト ボックス 10">
            <a:extLst>
              <a:ext uri="{FF2B5EF4-FFF2-40B4-BE49-F238E27FC236}">
                <a16:creationId xmlns:a16="http://schemas.microsoft.com/office/drawing/2014/main" id="{8CA06069-038D-B097-C520-C4951E09418B}"/>
              </a:ext>
            </a:extLst>
          </p:cNvPr>
          <p:cNvSpPr txBox="1"/>
          <p:nvPr/>
        </p:nvSpPr>
        <p:spPr>
          <a:xfrm>
            <a:off x="4627859" y="546410"/>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8" name="正方形/長方形 17">
            <a:extLst>
              <a:ext uri="{FF2B5EF4-FFF2-40B4-BE49-F238E27FC236}">
                <a16:creationId xmlns:a16="http://schemas.microsoft.com/office/drawing/2014/main" id="{2C84AD6B-1206-626A-4383-9B5D5808E0BD}"/>
              </a:ext>
            </a:extLst>
          </p:cNvPr>
          <p:cNvSpPr/>
          <p:nvPr/>
        </p:nvSpPr>
        <p:spPr bwMode="auto">
          <a:xfrm>
            <a:off x="4627859" y="1613549"/>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zh-TW" altLang="en-US" sz="1400">
                <a:solidFill>
                  <a:prstClr val="black"/>
                </a:solidFill>
                <a:latin typeface="HGP創英角ｺﾞｼｯｸUB"/>
                <a:ea typeface="Meiryo UI" panose="020B0604030504040204" pitchFamily="50" charset="-128"/>
              </a:rPr>
              <a:t>事業主体</a:t>
            </a:r>
            <a:r>
              <a:rPr lang="ja-JP" altLang="en-US" sz="1400">
                <a:solidFill>
                  <a:prstClr val="black"/>
                </a:solidFill>
                <a:latin typeface="HGP創英角ｺﾞｼｯｸUB"/>
                <a:ea typeface="Meiryo UI" panose="020B0604030504040204" pitchFamily="50" charset="-128"/>
              </a:rPr>
              <a:t>：自治体</a:t>
            </a:r>
            <a:r>
              <a:rPr lang="en-US" altLang="ja-JP" sz="1400">
                <a:solidFill>
                  <a:prstClr val="black"/>
                </a:solidFill>
                <a:latin typeface="HGP創英角ｺﾞｼｯｸUB"/>
                <a:ea typeface="Meiryo UI" panose="020B0604030504040204" pitchFamily="50" charset="-128"/>
              </a:rPr>
              <a:t>A</a:t>
            </a:r>
            <a:r>
              <a:rPr lang="ja-JP" altLang="en-US" sz="1400">
                <a:solidFill>
                  <a:prstClr val="black"/>
                </a:solidFill>
                <a:latin typeface="HGP創英角ｺﾞｼｯｸUB"/>
                <a:ea typeface="Meiryo UI" panose="020B0604030504040204" pitchFamily="50" charset="-128"/>
              </a:rPr>
              <a:t>、地場企業</a:t>
            </a:r>
            <a:r>
              <a:rPr lang="en-US" altLang="ja-JP" sz="1400">
                <a:solidFill>
                  <a:prstClr val="black"/>
                </a:solidFill>
                <a:latin typeface="HGP創英角ｺﾞｼｯｸUB"/>
                <a:ea typeface="Meiryo UI" panose="020B0604030504040204" pitchFamily="50" charset="-128"/>
              </a:rPr>
              <a:t>B</a:t>
            </a:r>
            <a:r>
              <a:rPr lang="ja-JP" altLang="en-US" sz="1400">
                <a:solidFill>
                  <a:prstClr val="black"/>
                </a:solidFill>
                <a:latin typeface="HGP創英角ｺﾞｼｯｸUB"/>
                <a:ea typeface="Meiryo UI" panose="020B0604030504040204" pitchFamily="50" charset="-128"/>
              </a:rPr>
              <a:t>　</a:t>
            </a:r>
            <a:endParaRPr lang="en-US" altLang="ja-JP"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運行主体：自治体</a:t>
            </a:r>
            <a:r>
              <a:rPr lang="en-US" altLang="ja-JP" sz="1400">
                <a:solidFill>
                  <a:prstClr val="black"/>
                </a:solidFill>
                <a:latin typeface="HGP創英角ｺﾞｼｯｸUB"/>
                <a:ea typeface="Meiryo UI" panose="020B0604030504040204" pitchFamily="50" charset="-128"/>
              </a:rPr>
              <a:t>A</a:t>
            </a:r>
            <a:endParaRPr lang="en-US" altLang="zh-TW" sz="1400">
              <a:solidFill>
                <a:prstClr val="black"/>
              </a:solidFill>
              <a:latin typeface="HGP創英角ｺﾞｼｯｸUB"/>
              <a:ea typeface="Meiryo UI" panose="020B0604030504040204" pitchFamily="50" charset="-128"/>
            </a:endParaRPr>
          </a:p>
        </p:txBody>
      </p:sp>
      <p:sp>
        <p:nvSpPr>
          <p:cNvPr id="24" name="正方形/長方形 23">
            <a:extLst>
              <a:ext uri="{FF2B5EF4-FFF2-40B4-BE49-F238E27FC236}">
                <a16:creationId xmlns:a16="http://schemas.microsoft.com/office/drawing/2014/main" id="{6AEB0DA2-DA34-84B7-D341-6350FEECC867}"/>
              </a:ext>
            </a:extLst>
          </p:cNvPr>
          <p:cNvSpPr/>
          <p:nvPr/>
        </p:nvSpPr>
        <p:spPr bwMode="auto">
          <a:xfrm>
            <a:off x="4627859" y="2219720"/>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200">
                <a:solidFill>
                  <a:prstClr val="black"/>
                </a:solidFill>
                <a:latin typeface="HGP創英角ｺﾞｼｯｸUB"/>
                <a:ea typeface="Meiryo UI" panose="020B0604030504040204" pitchFamily="50" charset="-128"/>
              </a:rPr>
              <a:t>自治体</a:t>
            </a:r>
            <a:r>
              <a:rPr lang="en-US" altLang="ja-JP" sz="1200">
                <a:solidFill>
                  <a:prstClr val="black"/>
                </a:solidFill>
                <a:latin typeface="HGP創英角ｺﾞｼｯｸUB"/>
                <a:ea typeface="Meiryo UI" panose="020B0604030504040204" pitchFamily="50" charset="-128"/>
              </a:rPr>
              <a:t>A</a:t>
            </a:r>
            <a:r>
              <a:rPr lang="ja-JP" altLang="en-US" sz="1200">
                <a:solidFill>
                  <a:prstClr val="black"/>
                </a:solidFill>
                <a:latin typeface="HGP創英角ｺﾞｼｯｸUB"/>
                <a:ea typeface="Meiryo UI" panose="020B0604030504040204" pitchFamily="50" charset="-128"/>
              </a:rPr>
              <a:t>はコミュニティバスの運行本数が少なく、地域住民の買い物や通院の足に不便が生じている。</a:t>
            </a:r>
          </a:p>
          <a:p>
            <a:pPr marL="285750" indent="-285750">
              <a:buFont typeface="Wingdings" panose="05000000000000000000" pitchFamily="2" charset="2"/>
              <a:buChar char="Ø"/>
            </a:pPr>
            <a:r>
              <a:rPr lang="ja-JP" altLang="en-US" sz="1200">
                <a:solidFill>
                  <a:prstClr val="black"/>
                </a:solidFill>
                <a:latin typeface="HGP創英角ｺﾞｼｯｸUB"/>
                <a:ea typeface="Meiryo UI" panose="020B0604030504040204" pitchFamily="50" charset="-128"/>
              </a:rPr>
              <a:t>一方で、既存交通事業者の担い手不足のため、これ以上の増便が困難状況であることから、他分野の関係者の協力を得た地域交通の確保を行う。</a:t>
            </a:r>
          </a:p>
        </p:txBody>
      </p:sp>
      <p:sp>
        <p:nvSpPr>
          <p:cNvPr id="25" name="正方形/長方形 24">
            <a:extLst>
              <a:ext uri="{FF2B5EF4-FFF2-40B4-BE49-F238E27FC236}">
                <a16:creationId xmlns:a16="http://schemas.microsoft.com/office/drawing/2014/main" id="{7700CF1D-AA9E-3565-2469-0920F7D09258}"/>
              </a:ext>
            </a:extLst>
          </p:cNvPr>
          <p:cNvSpPr/>
          <p:nvPr/>
        </p:nvSpPr>
        <p:spPr bwMode="auto">
          <a:xfrm>
            <a:off x="80962" y="2219720"/>
            <a:ext cx="1440000" cy="928885"/>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事業背景・目的</a:t>
            </a:r>
          </a:p>
        </p:txBody>
      </p:sp>
      <p:sp>
        <p:nvSpPr>
          <p:cNvPr id="10" name="テキスト ボックス 9">
            <a:extLst>
              <a:ext uri="{FF2B5EF4-FFF2-40B4-BE49-F238E27FC236}">
                <a16:creationId xmlns:a16="http://schemas.microsoft.com/office/drawing/2014/main" id="{2540D298-4C75-4CB4-0068-3F39AB64B1BC}"/>
              </a:ext>
            </a:extLst>
          </p:cNvPr>
          <p:cNvSpPr txBox="1"/>
          <p:nvPr/>
        </p:nvSpPr>
        <p:spPr>
          <a:xfrm>
            <a:off x="1615438" y="546410"/>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5" name="正方形/長方形 14">
            <a:extLst>
              <a:ext uri="{FF2B5EF4-FFF2-40B4-BE49-F238E27FC236}">
                <a16:creationId xmlns:a16="http://schemas.microsoft.com/office/drawing/2014/main" id="{8C9314B8-AFB1-1295-A4C6-1975601FF8AE}"/>
              </a:ext>
            </a:extLst>
          </p:cNvPr>
          <p:cNvSpPr/>
          <p:nvPr/>
        </p:nvSpPr>
        <p:spPr bwMode="auto">
          <a:xfrm>
            <a:off x="1615438" y="1613549"/>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交付申請先である事業主体及び</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事業における運行主体を記載</a:t>
            </a:r>
          </a:p>
        </p:txBody>
      </p:sp>
      <p:sp>
        <p:nvSpPr>
          <p:cNvPr id="23" name="正方形/長方形 22">
            <a:extLst>
              <a:ext uri="{FF2B5EF4-FFF2-40B4-BE49-F238E27FC236}">
                <a16:creationId xmlns:a16="http://schemas.microsoft.com/office/drawing/2014/main" id="{1F6A52F2-6E92-A557-BCCE-0BB4C6F5FFE6}"/>
              </a:ext>
            </a:extLst>
          </p:cNvPr>
          <p:cNvSpPr/>
          <p:nvPr/>
        </p:nvSpPr>
        <p:spPr bwMode="auto">
          <a:xfrm>
            <a:off x="1615438" y="2219720"/>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自治体における地域特性や生じている「交通空白」の状況を記載</a:t>
            </a:r>
          </a:p>
        </p:txBody>
      </p:sp>
      <p:grpSp>
        <p:nvGrpSpPr>
          <p:cNvPr id="37" name="グループ化 36">
            <a:extLst>
              <a:ext uri="{FF2B5EF4-FFF2-40B4-BE49-F238E27FC236}">
                <a16:creationId xmlns:a16="http://schemas.microsoft.com/office/drawing/2014/main" id="{67581244-9892-96B4-27C4-376B84293D12}"/>
              </a:ext>
            </a:extLst>
          </p:cNvPr>
          <p:cNvGrpSpPr/>
          <p:nvPr/>
        </p:nvGrpSpPr>
        <p:grpSpPr>
          <a:xfrm>
            <a:off x="1615438" y="5390354"/>
            <a:ext cx="7447600" cy="713442"/>
            <a:chOff x="1615438" y="4418677"/>
            <a:chExt cx="7447600" cy="713442"/>
          </a:xfrm>
        </p:grpSpPr>
        <p:sp>
          <p:nvSpPr>
            <p:cNvPr id="28" name="正方形/長方形 27">
              <a:extLst>
                <a:ext uri="{FF2B5EF4-FFF2-40B4-BE49-F238E27FC236}">
                  <a16:creationId xmlns:a16="http://schemas.microsoft.com/office/drawing/2014/main" id="{B2EDC647-266E-F8ED-FA44-4CB76A8CBBC4}"/>
                </a:ext>
              </a:extLst>
            </p:cNvPr>
            <p:cNvSpPr/>
            <p:nvPr/>
          </p:nvSpPr>
          <p:spPr bwMode="auto">
            <a:xfrm>
              <a:off x="4627859" y="4418677"/>
              <a:ext cx="4435179"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自治体</a:t>
              </a:r>
              <a:r>
                <a:rPr lang="en-US" altLang="ja-JP" sz="1400">
                  <a:solidFill>
                    <a:prstClr val="black"/>
                  </a:solidFill>
                  <a:latin typeface="HGP創英角ｺﾞｼｯｸUB"/>
                  <a:ea typeface="Meiryo UI" panose="020B0604030504040204" pitchFamily="50" charset="-128"/>
                </a:rPr>
                <a:t>A</a:t>
              </a:r>
              <a:r>
                <a:rPr lang="ja-JP" altLang="en-US" sz="1400">
                  <a:solidFill>
                    <a:prstClr val="black"/>
                  </a:solidFill>
                  <a:latin typeface="HGP創英角ｺﾞｼｯｸUB"/>
                  <a:ea typeface="Meiryo UI" panose="020B0604030504040204" pitchFamily="50" charset="-128"/>
                </a:rPr>
                <a:t>が運行主体となり、地場企業</a:t>
              </a:r>
              <a:r>
                <a:rPr lang="en-US" altLang="ja-JP" sz="1400">
                  <a:solidFill>
                    <a:prstClr val="black"/>
                  </a:solidFill>
                  <a:latin typeface="HGP創英角ｺﾞｼｯｸUB"/>
                  <a:ea typeface="Meiryo UI" panose="020B0604030504040204" pitchFamily="50" charset="-128"/>
                </a:rPr>
                <a:t>B</a:t>
              </a:r>
              <a:r>
                <a:rPr lang="ja-JP" altLang="en-US" sz="1400">
                  <a:solidFill>
                    <a:prstClr val="black"/>
                  </a:solidFill>
                  <a:latin typeface="HGP創英角ｺﾞｼｯｸUB"/>
                  <a:ea typeface="Meiryo UI" panose="020B0604030504040204" pitchFamily="50" charset="-128"/>
                </a:rPr>
                <a:t>が運行する従業員送迎バスの遊休時間帯（日中）に送迎車両およびドライバーを活用した公共ライドシェアを運行する。</a:t>
              </a:r>
            </a:p>
          </p:txBody>
        </p:sp>
        <p:sp>
          <p:nvSpPr>
            <p:cNvPr id="27" name="正方形/長方形 26">
              <a:extLst>
                <a:ext uri="{FF2B5EF4-FFF2-40B4-BE49-F238E27FC236}">
                  <a16:creationId xmlns:a16="http://schemas.microsoft.com/office/drawing/2014/main" id="{A774D522-4D67-92AE-D61C-BA4DE4EC2EE4}"/>
                </a:ext>
              </a:extLst>
            </p:cNvPr>
            <p:cNvSpPr/>
            <p:nvPr/>
          </p:nvSpPr>
          <p:spPr bwMode="auto">
            <a:xfrm>
              <a:off x="1615438" y="4418677"/>
              <a:ext cx="2917945"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事業背景・目的に紐づく事業内容を事業を選択した理由とともに記載</a:t>
              </a:r>
            </a:p>
          </p:txBody>
        </p:sp>
      </p:grpSp>
      <p:grpSp>
        <p:nvGrpSpPr>
          <p:cNvPr id="33" name="グループ化 32">
            <a:extLst>
              <a:ext uri="{FF2B5EF4-FFF2-40B4-BE49-F238E27FC236}">
                <a16:creationId xmlns:a16="http://schemas.microsoft.com/office/drawing/2014/main" id="{ECD46A05-6203-BE7E-1597-EC6C350FADC6}"/>
              </a:ext>
            </a:extLst>
          </p:cNvPr>
          <p:cNvGrpSpPr/>
          <p:nvPr/>
        </p:nvGrpSpPr>
        <p:grpSpPr>
          <a:xfrm>
            <a:off x="1615438" y="3597062"/>
            <a:ext cx="7447600" cy="523220"/>
            <a:chOff x="1615438" y="3429000"/>
            <a:chExt cx="7447600" cy="523220"/>
          </a:xfrm>
        </p:grpSpPr>
        <p:sp>
          <p:nvSpPr>
            <p:cNvPr id="30" name="正方形/長方形 29">
              <a:extLst>
                <a:ext uri="{FF2B5EF4-FFF2-40B4-BE49-F238E27FC236}">
                  <a16:creationId xmlns:a16="http://schemas.microsoft.com/office/drawing/2014/main" id="{34EC454A-EA87-33CA-3A2C-48924D075589}"/>
                </a:ext>
              </a:extLst>
            </p:cNvPr>
            <p:cNvSpPr/>
            <p:nvPr/>
          </p:nvSpPr>
          <p:spPr bwMode="auto">
            <a:xfrm>
              <a:off x="4627859" y="3429000"/>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路線定期運行</a:t>
              </a:r>
            </a:p>
          </p:txBody>
        </p:sp>
        <p:sp>
          <p:nvSpPr>
            <p:cNvPr id="29" name="正方形/長方形 28">
              <a:extLst>
                <a:ext uri="{FF2B5EF4-FFF2-40B4-BE49-F238E27FC236}">
                  <a16:creationId xmlns:a16="http://schemas.microsoft.com/office/drawing/2014/main" id="{BB7DCB3D-D4E4-1D59-E9FE-7A96CFA4B704}"/>
                </a:ext>
              </a:extLst>
            </p:cNvPr>
            <p:cNvSpPr/>
            <p:nvPr/>
          </p:nvSpPr>
          <p:spPr bwMode="auto">
            <a:xfrm>
              <a:off x="1615438" y="3429000"/>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路線定期運行</a:t>
              </a:r>
              <a:r>
                <a:rPr lang="en-US" altLang="ja-JP" sz="1400">
                  <a:solidFill>
                    <a:prstClr val="black"/>
                  </a:solidFill>
                  <a:latin typeface="HGP創英角ｺﾞｼｯｸUB"/>
                  <a:ea typeface="Meiryo UI" panose="020B0604030504040204" pitchFamily="50" charset="-128"/>
                </a:rPr>
                <a:t>/</a:t>
              </a:r>
              <a:r>
                <a:rPr lang="zh-TW" altLang="en-US" sz="1400">
                  <a:solidFill>
                    <a:prstClr val="black"/>
                  </a:solidFill>
                  <a:latin typeface="HGP創英角ｺﾞｼｯｸUB"/>
                  <a:ea typeface="Meiryo UI" panose="020B0604030504040204" pitchFamily="50" charset="-128"/>
                </a:rPr>
                <a:t>路線不定期運行</a:t>
              </a:r>
              <a:r>
                <a:rPr lang="ja-JP" altLang="en-US" sz="1400">
                  <a:solidFill>
                    <a:prstClr val="black"/>
                  </a:solidFill>
                  <a:latin typeface="HGP創英角ｺﾞｼｯｸUB"/>
                  <a:ea typeface="Meiryo UI" panose="020B0604030504040204" pitchFamily="50" charset="-128"/>
                </a:rPr>
                <a:t>区域運行等、運行形態を記載</a:t>
              </a:r>
            </a:p>
          </p:txBody>
        </p:sp>
      </p:grpSp>
      <p:sp>
        <p:nvSpPr>
          <p:cNvPr id="31" name="正方形/長方形 30">
            <a:extLst>
              <a:ext uri="{FF2B5EF4-FFF2-40B4-BE49-F238E27FC236}">
                <a16:creationId xmlns:a16="http://schemas.microsoft.com/office/drawing/2014/main" id="{5BD7C1D2-7A34-0B4D-1F04-2ACF33A54966}"/>
              </a:ext>
            </a:extLst>
          </p:cNvPr>
          <p:cNvSpPr/>
          <p:nvPr/>
        </p:nvSpPr>
        <p:spPr bwMode="auto">
          <a:xfrm>
            <a:off x="1615438" y="4203233"/>
            <a:ext cx="2917945" cy="73866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運行を規定する根拠法を記載</a:t>
            </a:r>
            <a:endParaRPr lang="en-US" altLang="ja-JP"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道路運送法の許可又は登録を要しない運送　等も記載可</a:t>
            </a:r>
          </a:p>
        </p:txBody>
      </p:sp>
      <p:sp>
        <p:nvSpPr>
          <p:cNvPr id="32" name="正方形/長方形 31">
            <a:extLst>
              <a:ext uri="{FF2B5EF4-FFF2-40B4-BE49-F238E27FC236}">
                <a16:creationId xmlns:a16="http://schemas.microsoft.com/office/drawing/2014/main" id="{401780C4-2A80-602D-2B7B-A25BD943A25D}"/>
              </a:ext>
            </a:extLst>
          </p:cNvPr>
          <p:cNvSpPr/>
          <p:nvPr/>
        </p:nvSpPr>
        <p:spPr bwMode="auto">
          <a:xfrm>
            <a:off x="4627859" y="4203233"/>
            <a:ext cx="4435179" cy="73866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zh-CN" altLang="en-US" sz="1400">
                <a:solidFill>
                  <a:prstClr val="black"/>
                </a:solidFill>
                <a:latin typeface="HGP創英角ｺﾞｼｯｸUB"/>
                <a:ea typeface="Meiryo UI" panose="020B0604030504040204" pitchFamily="50" charset="-128"/>
              </a:rPr>
              <a:t>道路運送法</a:t>
            </a:r>
            <a:r>
              <a:rPr lang="en-US" altLang="zh-CN" sz="1400">
                <a:solidFill>
                  <a:prstClr val="black"/>
                </a:solidFill>
                <a:latin typeface="HGP創英角ｺﾞｼｯｸUB"/>
                <a:ea typeface="Meiryo UI" panose="020B0604030504040204" pitchFamily="50" charset="-128"/>
              </a:rPr>
              <a:t>78</a:t>
            </a:r>
            <a:r>
              <a:rPr lang="zh-CN" altLang="en-US" sz="1400">
                <a:solidFill>
                  <a:prstClr val="black"/>
                </a:solidFill>
                <a:latin typeface="HGP創英角ｺﾞｼｯｸUB"/>
                <a:ea typeface="Meiryo UI" panose="020B0604030504040204" pitchFamily="50" charset="-128"/>
              </a:rPr>
              <a:t>条</a:t>
            </a:r>
            <a:r>
              <a:rPr lang="en-US" altLang="zh-CN" sz="1400">
                <a:solidFill>
                  <a:prstClr val="black"/>
                </a:solidFill>
                <a:latin typeface="HGP創英角ｺﾞｼｯｸUB"/>
                <a:ea typeface="Meiryo UI" panose="020B0604030504040204" pitchFamily="50" charset="-128"/>
              </a:rPr>
              <a:t>2</a:t>
            </a:r>
            <a:r>
              <a:rPr lang="zh-CN" altLang="en-US" sz="1400">
                <a:solidFill>
                  <a:prstClr val="black"/>
                </a:solidFill>
                <a:latin typeface="HGP創英角ｺﾞｼｯｸUB"/>
                <a:ea typeface="Meiryo UI" panose="020B0604030504040204" pitchFamily="50" charset="-128"/>
              </a:rPr>
              <a:t>号</a:t>
            </a:r>
          </a:p>
        </p:txBody>
      </p:sp>
      <p:sp>
        <p:nvSpPr>
          <p:cNvPr id="34" name="正方形/長方形 33">
            <a:extLst>
              <a:ext uri="{FF2B5EF4-FFF2-40B4-BE49-F238E27FC236}">
                <a16:creationId xmlns:a16="http://schemas.microsoft.com/office/drawing/2014/main" id="{443DDD8D-8D5C-05D7-41B1-2619D3F4CEE2}"/>
              </a:ext>
            </a:extLst>
          </p:cNvPr>
          <p:cNvSpPr/>
          <p:nvPr/>
        </p:nvSpPr>
        <p:spPr bwMode="auto">
          <a:xfrm>
            <a:off x="1615438" y="6186747"/>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運行時の運賃を記載</a:t>
            </a:r>
          </a:p>
        </p:txBody>
      </p:sp>
      <p:sp>
        <p:nvSpPr>
          <p:cNvPr id="35" name="正方形/長方形 34">
            <a:extLst>
              <a:ext uri="{FF2B5EF4-FFF2-40B4-BE49-F238E27FC236}">
                <a16:creationId xmlns:a16="http://schemas.microsoft.com/office/drawing/2014/main" id="{236C9DF8-D010-7A1C-9FAB-1FB9079039AA}"/>
              </a:ext>
            </a:extLst>
          </p:cNvPr>
          <p:cNvSpPr/>
          <p:nvPr/>
        </p:nvSpPr>
        <p:spPr bwMode="auto">
          <a:xfrm>
            <a:off x="4627859" y="6186747"/>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1</a:t>
            </a:r>
            <a:r>
              <a:rPr lang="ja-JP" altLang="en-US" sz="1400">
                <a:solidFill>
                  <a:prstClr val="black"/>
                </a:solidFill>
                <a:latin typeface="HGP創英角ｺﾞｼｯｸUB"/>
                <a:ea typeface="Meiryo UI" panose="020B0604030504040204" pitchFamily="50" charset="-128"/>
              </a:rPr>
              <a:t>人</a:t>
            </a:r>
            <a:r>
              <a:rPr lang="en-US" altLang="ja-JP" sz="1400">
                <a:solidFill>
                  <a:prstClr val="black"/>
                </a:solidFill>
                <a:latin typeface="HGP創英角ｺﾞｼｯｸUB"/>
                <a:ea typeface="Meiryo UI" panose="020B0604030504040204" pitchFamily="50" charset="-128"/>
              </a:rPr>
              <a:t>300</a:t>
            </a:r>
            <a:r>
              <a:rPr lang="ja-JP" altLang="en-US" sz="1400">
                <a:solidFill>
                  <a:prstClr val="black"/>
                </a:solidFill>
                <a:latin typeface="HGP創英角ｺﾞｼｯｸUB"/>
                <a:ea typeface="Meiryo UI" panose="020B0604030504040204" pitchFamily="50" charset="-128"/>
              </a:rPr>
              <a:t>円</a:t>
            </a:r>
          </a:p>
        </p:txBody>
      </p:sp>
      <p:sp>
        <p:nvSpPr>
          <p:cNvPr id="40" name="正方形/長方形 39">
            <a:extLst>
              <a:ext uri="{FF2B5EF4-FFF2-40B4-BE49-F238E27FC236}">
                <a16:creationId xmlns:a16="http://schemas.microsoft.com/office/drawing/2014/main" id="{1E2F49BA-85BC-2C12-F2AE-5D8495A4A293}"/>
              </a:ext>
            </a:extLst>
          </p:cNvPr>
          <p:cNvSpPr/>
          <p:nvPr/>
        </p:nvSpPr>
        <p:spPr bwMode="auto">
          <a:xfrm>
            <a:off x="80962" y="3231556"/>
            <a:ext cx="1440000" cy="3603254"/>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事業概要</a:t>
            </a:r>
          </a:p>
        </p:txBody>
      </p:sp>
      <p:sp>
        <p:nvSpPr>
          <p:cNvPr id="16" name="正方形/長方形 15">
            <a:extLst>
              <a:ext uri="{FF2B5EF4-FFF2-40B4-BE49-F238E27FC236}">
                <a16:creationId xmlns:a16="http://schemas.microsoft.com/office/drawing/2014/main" id="{7C8DCBFD-FD33-6BA3-B7AE-C65F00FC34EC}"/>
              </a:ext>
            </a:extLst>
          </p:cNvPr>
          <p:cNvSpPr/>
          <p:nvPr/>
        </p:nvSpPr>
        <p:spPr bwMode="auto">
          <a:xfrm>
            <a:off x="1615438" y="3231556"/>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交通サービス名称を記載</a:t>
            </a:r>
          </a:p>
        </p:txBody>
      </p:sp>
      <p:sp>
        <p:nvSpPr>
          <p:cNvPr id="17" name="正方形/長方形 16">
            <a:extLst>
              <a:ext uri="{FF2B5EF4-FFF2-40B4-BE49-F238E27FC236}">
                <a16:creationId xmlns:a16="http://schemas.microsoft.com/office/drawing/2014/main" id="{DDB5240C-B281-B813-C21E-FF3EB870DCAD}"/>
              </a:ext>
            </a:extLst>
          </p:cNvPr>
          <p:cNvSpPr/>
          <p:nvPr/>
        </p:nvSpPr>
        <p:spPr bwMode="auto">
          <a:xfrm>
            <a:off x="4627859" y="3231556"/>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公共ライドシェア</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自家用有償旅客運送）</a:t>
            </a:r>
          </a:p>
        </p:txBody>
      </p:sp>
      <p:sp>
        <p:nvSpPr>
          <p:cNvPr id="20" name="正方形/長方形 19">
            <a:extLst>
              <a:ext uri="{FF2B5EF4-FFF2-40B4-BE49-F238E27FC236}">
                <a16:creationId xmlns:a16="http://schemas.microsoft.com/office/drawing/2014/main" id="{4D665395-0B85-6ED3-6B3D-4E01CA6D1B3F}"/>
              </a:ext>
            </a:extLst>
          </p:cNvPr>
          <p:cNvSpPr/>
          <p:nvPr/>
        </p:nvSpPr>
        <p:spPr bwMode="auto">
          <a:xfrm>
            <a:off x="80962" y="1007378"/>
            <a:ext cx="1440000" cy="523220"/>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事業費</a:t>
            </a:r>
          </a:p>
        </p:txBody>
      </p:sp>
      <p:sp>
        <p:nvSpPr>
          <p:cNvPr id="13" name="正方形/長方形 12">
            <a:extLst>
              <a:ext uri="{FF2B5EF4-FFF2-40B4-BE49-F238E27FC236}">
                <a16:creationId xmlns:a16="http://schemas.microsoft.com/office/drawing/2014/main" id="{4F8CF523-042E-B68E-BE63-2DBEC5F6560A}"/>
              </a:ext>
            </a:extLst>
          </p:cNvPr>
          <p:cNvSpPr/>
          <p:nvPr/>
        </p:nvSpPr>
        <p:spPr bwMode="auto">
          <a:xfrm>
            <a:off x="1615438" y="1007378"/>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運行に係る事業費全体や内数としての補助対象経費の額を記載</a:t>
            </a:r>
          </a:p>
        </p:txBody>
      </p:sp>
      <p:sp>
        <p:nvSpPr>
          <p:cNvPr id="19" name="正方形/長方形 18">
            <a:extLst>
              <a:ext uri="{FF2B5EF4-FFF2-40B4-BE49-F238E27FC236}">
                <a16:creationId xmlns:a16="http://schemas.microsoft.com/office/drawing/2014/main" id="{5F43926F-B000-9AB9-CF32-20DA58727480}"/>
              </a:ext>
            </a:extLst>
          </p:cNvPr>
          <p:cNvSpPr/>
          <p:nvPr/>
        </p:nvSpPr>
        <p:spPr bwMode="auto">
          <a:xfrm>
            <a:off x="4627859" y="1007378"/>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事業全体費用</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1</a:t>
            </a:r>
            <a:r>
              <a:rPr lang="ja-JP" altLang="en-US" sz="1400">
                <a:solidFill>
                  <a:prstClr val="black"/>
                </a:solidFill>
                <a:latin typeface="HGP創英角ｺﾞｼｯｸUB"/>
                <a:ea typeface="Meiryo UI" panose="020B0604030504040204" pitchFamily="50" charset="-128"/>
              </a:rPr>
              <a:t>億円</a:t>
            </a:r>
          </a:p>
          <a:p>
            <a:pPr marL="285750" indent="-285750">
              <a:buFont typeface="Wingdings" panose="05000000000000000000" pitchFamily="2" charset="2"/>
              <a:buChar char="Ø"/>
            </a:pP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補助対象経費（収入分を除く）</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a:t>
            </a:r>
            <a:r>
              <a:rPr lang="en-US" altLang="ja-JP" sz="1400">
                <a:solidFill>
                  <a:prstClr val="black"/>
                </a:solidFill>
                <a:latin typeface="HGP創英角ｺﾞｼｯｸUB"/>
                <a:ea typeface="Meiryo UI" panose="020B0604030504040204" pitchFamily="50" charset="-128"/>
              </a:rPr>
              <a:t> 5</a:t>
            </a:r>
            <a:r>
              <a:rPr lang="ja-JP" altLang="en-US" sz="1400">
                <a:solidFill>
                  <a:prstClr val="black"/>
                </a:solidFill>
                <a:latin typeface="HGP創英角ｺﾞｼｯｸUB"/>
                <a:ea typeface="Meiryo UI" panose="020B0604030504040204" pitchFamily="50" charset="-128"/>
              </a:rPr>
              <a:t>千万円</a:t>
            </a:r>
          </a:p>
        </p:txBody>
      </p:sp>
      <p:sp>
        <p:nvSpPr>
          <p:cNvPr id="7" name="正方形/長方形 6">
            <a:extLst>
              <a:ext uri="{FF2B5EF4-FFF2-40B4-BE49-F238E27FC236}">
                <a16:creationId xmlns:a16="http://schemas.microsoft.com/office/drawing/2014/main" id="{C5922322-06F8-3771-DE0E-7CCB844CB0A4}"/>
              </a:ext>
            </a:extLst>
          </p:cNvPr>
          <p:cNvSpPr/>
          <p:nvPr/>
        </p:nvSpPr>
        <p:spPr bwMode="auto">
          <a:xfrm>
            <a:off x="1615438" y="5024848"/>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運行を行う曜日や時間帯等を記載</a:t>
            </a:r>
          </a:p>
        </p:txBody>
      </p:sp>
      <p:sp>
        <p:nvSpPr>
          <p:cNvPr id="9" name="正方形/長方形 8">
            <a:extLst>
              <a:ext uri="{FF2B5EF4-FFF2-40B4-BE49-F238E27FC236}">
                <a16:creationId xmlns:a16="http://schemas.microsoft.com/office/drawing/2014/main" id="{655876C3-BA10-A578-D59A-5056E26E20AD}"/>
              </a:ext>
            </a:extLst>
          </p:cNvPr>
          <p:cNvSpPr/>
          <p:nvPr/>
        </p:nvSpPr>
        <p:spPr bwMode="auto">
          <a:xfrm>
            <a:off x="4627859" y="5024848"/>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月・水・金のみ、</a:t>
            </a:r>
            <a:r>
              <a:rPr lang="en-US" altLang="ja-JP" sz="1400">
                <a:solidFill>
                  <a:prstClr val="black"/>
                </a:solidFill>
                <a:latin typeface="HGP創英角ｺﾞｼｯｸUB"/>
                <a:ea typeface="Meiryo UI" panose="020B0604030504040204" pitchFamily="50" charset="-128"/>
              </a:rPr>
              <a:t>11</a:t>
            </a:r>
            <a:r>
              <a:rPr lang="ja-JP" altLang="en-US" sz="1400">
                <a:solidFill>
                  <a:prstClr val="black"/>
                </a:solidFill>
                <a:latin typeface="HGP創英角ｺﾞｼｯｸUB"/>
                <a:ea typeface="Meiryo UI" panose="020B0604030504040204" pitchFamily="50" charset="-128"/>
              </a:rPr>
              <a:t>時から</a:t>
            </a:r>
            <a:r>
              <a:rPr lang="en-US" altLang="ja-JP" sz="1400">
                <a:solidFill>
                  <a:prstClr val="black"/>
                </a:solidFill>
                <a:latin typeface="HGP創英角ｺﾞｼｯｸUB"/>
                <a:ea typeface="Meiryo UI" panose="020B0604030504040204" pitchFamily="50" charset="-128"/>
              </a:rPr>
              <a:t>15</a:t>
            </a:r>
            <a:r>
              <a:rPr lang="ja-JP" altLang="en-US" sz="1400">
                <a:solidFill>
                  <a:prstClr val="black"/>
                </a:solidFill>
                <a:latin typeface="HGP創英角ｺﾞｼｯｸUB"/>
                <a:ea typeface="Meiryo UI" panose="020B0604030504040204" pitchFamily="50" charset="-128"/>
              </a:rPr>
              <a:t>時</a:t>
            </a:r>
          </a:p>
        </p:txBody>
      </p:sp>
      <p:sp>
        <p:nvSpPr>
          <p:cNvPr id="22" name="正方形/長方形 21">
            <a:extLst>
              <a:ext uri="{FF2B5EF4-FFF2-40B4-BE49-F238E27FC236}">
                <a16:creationId xmlns:a16="http://schemas.microsoft.com/office/drawing/2014/main" id="{9195CD73-0C8B-AC14-D49A-B422E97D2C01}"/>
              </a:ext>
            </a:extLst>
          </p:cNvPr>
          <p:cNvSpPr/>
          <p:nvPr/>
        </p:nvSpPr>
        <p:spPr bwMode="auto">
          <a:xfrm>
            <a:off x="1615438" y="6552255"/>
            <a:ext cx="2917945"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共同化・協業化する領域を記載</a:t>
            </a:r>
          </a:p>
        </p:txBody>
      </p:sp>
      <p:sp>
        <p:nvSpPr>
          <p:cNvPr id="26" name="正方形/長方形 25">
            <a:extLst>
              <a:ext uri="{FF2B5EF4-FFF2-40B4-BE49-F238E27FC236}">
                <a16:creationId xmlns:a16="http://schemas.microsoft.com/office/drawing/2014/main" id="{157999E3-A6EF-84B7-B574-28BE0AF28757}"/>
              </a:ext>
            </a:extLst>
          </p:cNvPr>
          <p:cNvSpPr/>
          <p:nvPr/>
        </p:nvSpPr>
        <p:spPr bwMode="auto">
          <a:xfrm>
            <a:off x="4627859" y="6552255"/>
            <a:ext cx="4435179" cy="28255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rPr>
              <a:t>遊休時間帯の車両およびドライバー</a:t>
            </a:r>
          </a:p>
        </p:txBody>
      </p:sp>
    </p:spTree>
    <p:extLst>
      <p:ext uri="{BB962C8B-B14F-4D97-AF65-F5344CB8AC3E}">
        <p14:creationId xmlns:p14="http://schemas.microsoft.com/office/powerpoint/2010/main" val="1447539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AC579-5BAE-3447-643E-B095441DE3D6}"/>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C70062D4-D4E0-C7FD-C83C-F0A5C40086A9}"/>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C70062D4-D4E0-C7FD-C83C-F0A5C40086A9}"/>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8785F69B-7B58-9C9A-17A7-6677A1123378}"/>
              </a:ext>
            </a:extLst>
          </p:cNvPr>
          <p:cNvSpPr txBox="1">
            <a:spLocks/>
          </p:cNvSpPr>
          <p:nvPr/>
        </p:nvSpPr>
        <p:spPr>
          <a:xfrm>
            <a:off x="0" y="-32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lang="ja-JP" altLang="en-US" sz="2400" kern="0"/>
              <a:t>応募様式</a:t>
            </a:r>
            <a:r>
              <a:rPr lang="en-US" altLang="ja-JP" sz="2400" kern="0"/>
              <a:t>A</a:t>
            </a:r>
            <a:r>
              <a:rPr lang="ja-JP" altLang="en-US" sz="2400" kern="0"/>
              <a:t>に係る記載項目の説明 </a:t>
            </a:r>
            <a:r>
              <a:rPr lang="en-US" altLang="ja-JP" sz="2400" kern="0"/>
              <a:t>(2/2</a:t>
            </a:r>
            <a:r>
              <a:rPr lang="ja-JP" altLang="en-US" sz="2400" kern="0"/>
              <a:t>）</a:t>
            </a:r>
            <a:endParaRPr lang="en-US" altLang="ja-JP" sz="2400" kern="0"/>
          </a:p>
        </p:txBody>
      </p:sp>
      <p:sp>
        <p:nvSpPr>
          <p:cNvPr id="8" name="テキスト ボックス 7">
            <a:extLst>
              <a:ext uri="{FF2B5EF4-FFF2-40B4-BE49-F238E27FC236}">
                <a16:creationId xmlns:a16="http://schemas.microsoft.com/office/drawing/2014/main" id="{FCBB4B86-123D-7368-1E76-DFB27692C527}"/>
              </a:ext>
            </a:extLst>
          </p:cNvPr>
          <p:cNvSpPr txBox="1"/>
          <p:nvPr/>
        </p:nvSpPr>
        <p:spPr>
          <a:xfrm>
            <a:off x="80962" y="546410"/>
            <a:ext cx="1440000"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記載項目名称</a:t>
            </a:r>
          </a:p>
        </p:txBody>
      </p:sp>
      <p:sp>
        <p:nvSpPr>
          <p:cNvPr id="14" name="正方形/長方形 13">
            <a:extLst>
              <a:ext uri="{FF2B5EF4-FFF2-40B4-BE49-F238E27FC236}">
                <a16:creationId xmlns:a16="http://schemas.microsoft.com/office/drawing/2014/main" id="{C51B34E1-48D2-3539-4219-C89D7B4F61A1}"/>
              </a:ext>
            </a:extLst>
          </p:cNvPr>
          <p:cNvSpPr/>
          <p:nvPr/>
        </p:nvSpPr>
        <p:spPr bwMode="auto">
          <a:xfrm>
            <a:off x="80962" y="1605746"/>
            <a:ext cx="1440000" cy="1568794"/>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事業実施地域</a:t>
            </a:r>
          </a:p>
        </p:txBody>
      </p:sp>
      <p:sp>
        <p:nvSpPr>
          <p:cNvPr id="11" name="テキスト ボックス 10">
            <a:extLst>
              <a:ext uri="{FF2B5EF4-FFF2-40B4-BE49-F238E27FC236}">
                <a16:creationId xmlns:a16="http://schemas.microsoft.com/office/drawing/2014/main" id="{7CF9D943-55CC-A4F4-71B4-229A4F0B0898}"/>
              </a:ext>
            </a:extLst>
          </p:cNvPr>
          <p:cNvSpPr txBox="1"/>
          <p:nvPr/>
        </p:nvSpPr>
        <p:spPr>
          <a:xfrm>
            <a:off x="4627859" y="546410"/>
            <a:ext cx="4435179"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具体的な記載例</a:t>
            </a:r>
          </a:p>
        </p:txBody>
      </p:sp>
      <p:sp>
        <p:nvSpPr>
          <p:cNvPr id="18" name="正方形/長方形 17">
            <a:extLst>
              <a:ext uri="{FF2B5EF4-FFF2-40B4-BE49-F238E27FC236}">
                <a16:creationId xmlns:a16="http://schemas.microsoft.com/office/drawing/2014/main" id="{B3FD2AE4-88B2-33C1-BE80-4A13556AF8E5}"/>
              </a:ext>
            </a:extLst>
          </p:cNvPr>
          <p:cNvSpPr/>
          <p:nvPr/>
        </p:nvSpPr>
        <p:spPr bwMode="auto">
          <a:xfrm>
            <a:off x="4627859" y="1605746"/>
            <a:ext cx="4435179" cy="156879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A</a:t>
            </a:r>
            <a:r>
              <a:rPr lang="ja-JP" altLang="en-US" sz="1400" kern="0">
                <a:latin typeface="Meiryo UI" panose="020B0604030504040204" pitchFamily="50" charset="-128"/>
                <a:ea typeface="Meiryo UI" panose="020B0604030504040204" pitchFamily="50" charset="-128"/>
              </a:rPr>
              <a:t>全域と自治体</a:t>
            </a:r>
            <a:r>
              <a:rPr lang="en-US" altLang="ja-JP" sz="1400" kern="0">
                <a:latin typeface="Meiryo UI" panose="020B0604030504040204" pitchFamily="50" charset="-128"/>
                <a:ea typeface="Meiryo UI" panose="020B0604030504040204" pitchFamily="50" charset="-128"/>
              </a:rPr>
              <a:t>F</a:t>
            </a:r>
            <a:r>
              <a:rPr lang="ja-JP" altLang="en-US" sz="1400" kern="0">
                <a:latin typeface="Meiryo UI" panose="020B0604030504040204" pitchFamily="50" charset="-128"/>
                <a:ea typeface="Meiryo UI" panose="020B0604030504040204" pitchFamily="50" charset="-128"/>
              </a:rPr>
              <a:t>の一部地区</a:t>
            </a:r>
            <a:endParaRPr lang="ja-JP" altLang="en-US" sz="1400">
              <a:solidFill>
                <a:prstClr val="black"/>
              </a:solidFill>
              <a:latin typeface="HGP創英角ｺﾞｼｯｸUB"/>
              <a:ea typeface="Meiryo UI" panose="020B0604030504040204" pitchFamily="50" charset="-128"/>
            </a:endParaRPr>
          </a:p>
        </p:txBody>
      </p:sp>
      <p:sp>
        <p:nvSpPr>
          <p:cNvPr id="30" name="正方形/長方形 29">
            <a:extLst>
              <a:ext uri="{FF2B5EF4-FFF2-40B4-BE49-F238E27FC236}">
                <a16:creationId xmlns:a16="http://schemas.microsoft.com/office/drawing/2014/main" id="{84E13CD4-5630-1956-7BE9-AA9E2D27AA63}"/>
              </a:ext>
            </a:extLst>
          </p:cNvPr>
          <p:cNvSpPr/>
          <p:nvPr/>
        </p:nvSpPr>
        <p:spPr bwMode="auto">
          <a:xfrm>
            <a:off x="4627859" y="3291229"/>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300">
                <a:solidFill>
                  <a:prstClr val="black"/>
                </a:solidFill>
                <a:latin typeface="HGP創英角ｺﾞｼｯｸUB"/>
                <a:ea typeface="Meiryo UI" panose="020B0604030504040204" pitchFamily="50" charset="-128"/>
              </a:rPr>
              <a:t>企業の送迎バスを地域交通に活用することで、住民の買い物や通院の足を確保する。</a:t>
            </a:r>
          </a:p>
          <a:p>
            <a:pPr marL="285750" indent="-285750">
              <a:buFont typeface="Wingdings" panose="05000000000000000000" pitchFamily="2" charset="2"/>
              <a:buChar char="Ø"/>
            </a:pPr>
            <a:r>
              <a:rPr lang="ja-JP" altLang="en-US" sz="1300">
                <a:solidFill>
                  <a:prstClr val="black"/>
                </a:solidFill>
                <a:latin typeface="HGP創英角ｺﾞｼｯｸUB"/>
                <a:ea typeface="Meiryo UI" panose="020B0604030504040204" pitchFamily="50" charset="-128"/>
              </a:rPr>
              <a:t>自治体</a:t>
            </a:r>
            <a:r>
              <a:rPr lang="en-US" altLang="ja-JP" sz="1300">
                <a:solidFill>
                  <a:prstClr val="black"/>
                </a:solidFill>
                <a:latin typeface="HGP創英角ｺﾞｼｯｸUB"/>
                <a:ea typeface="Meiryo UI" panose="020B0604030504040204" pitchFamily="50" charset="-128"/>
              </a:rPr>
              <a:t>F</a:t>
            </a:r>
            <a:r>
              <a:rPr lang="ja-JP" altLang="en-US" sz="1300">
                <a:solidFill>
                  <a:prstClr val="black"/>
                </a:solidFill>
                <a:latin typeface="HGP創英角ｺﾞｼｯｸUB"/>
                <a:ea typeface="Meiryo UI" panose="020B0604030504040204" pitchFamily="50" charset="-128"/>
              </a:rPr>
              <a:t>の</a:t>
            </a:r>
            <a:r>
              <a:rPr lang="en-US" altLang="ja-JP" sz="1300">
                <a:solidFill>
                  <a:prstClr val="black"/>
                </a:solidFill>
                <a:latin typeface="HGP創英角ｺﾞｼｯｸUB"/>
                <a:ea typeface="Meiryo UI" panose="020B0604030504040204" pitchFamily="50" charset="-128"/>
              </a:rPr>
              <a:t>XX</a:t>
            </a:r>
            <a:r>
              <a:rPr lang="ja-JP" altLang="en-US" sz="1300">
                <a:solidFill>
                  <a:prstClr val="black"/>
                </a:solidFill>
                <a:latin typeface="HGP創英角ｺﾞｼｯｸUB"/>
                <a:ea typeface="Meiryo UI" panose="020B0604030504040204" pitchFamily="50" charset="-128"/>
              </a:rPr>
              <a:t>地区の住民においても需要があることから、自治体</a:t>
            </a:r>
            <a:r>
              <a:rPr lang="en-US" altLang="ja-JP" sz="1300">
                <a:solidFill>
                  <a:prstClr val="black"/>
                </a:solidFill>
                <a:latin typeface="HGP創英角ｺﾞｼｯｸUB"/>
                <a:ea typeface="Meiryo UI" panose="020B0604030504040204" pitchFamily="50" charset="-128"/>
              </a:rPr>
              <a:t>F</a:t>
            </a:r>
            <a:r>
              <a:rPr lang="ja-JP" altLang="en-US" sz="1300">
                <a:solidFill>
                  <a:prstClr val="black"/>
                </a:solidFill>
                <a:latin typeface="HGP創英角ｺﾞｼｯｸUB"/>
                <a:ea typeface="Meiryo UI" panose="020B0604030504040204" pitchFamily="50" charset="-128"/>
              </a:rPr>
              <a:t>の一部費用負担のもと地域を跨いだ運行ルートを設定する。</a:t>
            </a:r>
          </a:p>
        </p:txBody>
      </p:sp>
      <p:sp>
        <p:nvSpPr>
          <p:cNvPr id="10" name="テキスト ボックス 9">
            <a:extLst>
              <a:ext uri="{FF2B5EF4-FFF2-40B4-BE49-F238E27FC236}">
                <a16:creationId xmlns:a16="http://schemas.microsoft.com/office/drawing/2014/main" id="{63B935BE-9226-6BE8-F7C0-73915F8EA73A}"/>
              </a:ext>
            </a:extLst>
          </p:cNvPr>
          <p:cNvSpPr txBox="1"/>
          <p:nvPr/>
        </p:nvSpPr>
        <p:spPr>
          <a:xfrm>
            <a:off x="1615438" y="546410"/>
            <a:ext cx="2917945" cy="307777"/>
          </a:xfrm>
          <a:prstGeom prst="rect">
            <a:avLst/>
          </a:prstGeom>
          <a:solidFill>
            <a:srgbClr val="00B0F0"/>
          </a:solidFill>
        </p:spPr>
        <p:style>
          <a:lnRef idx="0">
            <a:schemeClr val="accent6"/>
          </a:lnRef>
          <a:fillRef idx="3">
            <a:schemeClr val="accent6"/>
          </a:fillRef>
          <a:effectRef idx="3">
            <a:schemeClr val="accent6"/>
          </a:effectRef>
          <a:fontRef idx="minor">
            <a:schemeClr val="lt1"/>
          </a:fontRef>
        </p:style>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400" b="1" i="0" u="none" strike="noStrike" kern="1200" cap="none" spc="0" normalizeH="0" baseline="0" noProof="0">
                <a:ln>
                  <a:noFill/>
                </a:ln>
                <a:solidFill>
                  <a:prstClr val="white"/>
                </a:solidFill>
                <a:effectLst/>
                <a:uLnTx/>
                <a:uFillTx/>
                <a:latin typeface="Meiryo UI" panose="020B0604030504040204" pitchFamily="50" charset="-128"/>
                <a:ea typeface="Meiryo UI" panose="020B0604030504040204" pitchFamily="50" charset="-128"/>
                <a:cs typeface="+mn-cs"/>
              </a:rPr>
              <a:t>記載項目の概要</a:t>
            </a:r>
          </a:p>
        </p:txBody>
      </p:sp>
      <p:sp>
        <p:nvSpPr>
          <p:cNvPr id="17" name="正方形/長方形 16">
            <a:extLst>
              <a:ext uri="{FF2B5EF4-FFF2-40B4-BE49-F238E27FC236}">
                <a16:creationId xmlns:a16="http://schemas.microsoft.com/office/drawing/2014/main" id="{84D3CA21-4B89-AB66-478F-85D5539DFA51}"/>
              </a:ext>
            </a:extLst>
          </p:cNvPr>
          <p:cNvSpPr/>
          <p:nvPr/>
        </p:nvSpPr>
        <p:spPr bwMode="auto">
          <a:xfrm>
            <a:off x="1615438" y="1605746"/>
            <a:ext cx="2917945" cy="1568794"/>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地図情報を掲載しつつ、運行する</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エリアを記載</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以前に運行を行ったエリアと異なる場合には、地理的な相違も表現</a:t>
            </a:r>
          </a:p>
        </p:txBody>
      </p:sp>
      <p:sp>
        <p:nvSpPr>
          <p:cNvPr id="29" name="正方形/長方形 28">
            <a:extLst>
              <a:ext uri="{FF2B5EF4-FFF2-40B4-BE49-F238E27FC236}">
                <a16:creationId xmlns:a16="http://schemas.microsoft.com/office/drawing/2014/main" id="{A86E5D5F-6AE3-C475-D974-D3DE735CE84E}"/>
              </a:ext>
            </a:extLst>
          </p:cNvPr>
          <p:cNvSpPr/>
          <p:nvPr/>
        </p:nvSpPr>
        <p:spPr bwMode="auto">
          <a:xfrm>
            <a:off x="1615438" y="3291229"/>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利用する車両や対象者等の情報があれば記載</a:t>
            </a:r>
            <a:endParaRPr lang="en-US" altLang="ja-JP" sz="1400">
              <a:solidFill>
                <a:prstClr val="black"/>
              </a:solidFill>
              <a:latin typeface="HGP創英角ｺﾞｼｯｸUB"/>
              <a:ea typeface="Meiryo UI" panose="020B0604030504040204" pitchFamily="50" charset="-128"/>
            </a:endParaRP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事業等のイメージはご用意のある場合に添付</a:t>
            </a:r>
          </a:p>
        </p:txBody>
      </p:sp>
      <p:sp>
        <p:nvSpPr>
          <p:cNvPr id="31" name="正方形/長方形 30">
            <a:extLst>
              <a:ext uri="{FF2B5EF4-FFF2-40B4-BE49-F238E27FC236}">
                <a16:creationId xmlns:a16="http://schemas.microsoft.com/office/drawing/2014/main" id="{FC9AAC06-B512-18B7-A930-FB1DE7B66039}"/>
              </a:ext>
            </a:extLst>
          </p:cNvPr>
          <p:cNvSpPr/>
          <p:nvPr/>
        </p:nvSpPr>
        <p:spPr bwMode="auto">
          <a:xfrm>
            <a:off x="1615438" y="4336803"/>
            <a:ext cx="2917945"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利用者の利便性向上等の定性効果やコスト軽減等の共同化・協業化により得られる効果を定量的に記載</a:t>
            </a:r>
          </a:p>
        </p:txBody>
      </p:sp>
      <p:sp>
        <p:nvSpPr>
          <p:cNvPr id="32" name="正方形/長方形 31">
            <a:extLst>
              <a:ext uri="{FF2B5EF4-FFF2-40B4-BE49-F238E27FC236}">
                <a16:creationId xmlns:a16="http://schemas.microsoft.com/office/drawing/2014/main" id="{EFFFF08E-72D1-C8A9-1A8F-FA8EF2D3DCE1}"/>
              </a:ext>
            </a:extLst>
          </p:cNvPr>
          <p:cNvSpPr/>
          <p:nvPr/>
        </p:nvSpPr>
        <p:spPr bwMode="auto">
          <a:xfrm>
            <a:off x="4627859" y="4336803"/>
            <a:ext cx="4435179" cy="92888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定性・定量効果</a:t>
            </a:r>
            <a:r>
              <a:rPr lang="en-US" altLang="ja-JP" sz="1400">
                <a:solidFill>
                  <a:prstClr val="black"/>
                </a:solidFill>
                <a:latin typeface="HGP創英角ｺﾞｼｯｸUB"/>
                <a:ea typeface="Meiryo UI" panose="020B0604030504040204" pitchFamily="50" charset="-128"/>
              </a:rPr>
              <a:t>】</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地域住民利用者の利便性が向上した。</a:t>
            </a:r>
          </a:p>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既存コミュニティバスの運行と比較し、</a:t>
            </a:r>
            <a:r>
              <a:rPr lang="en-US" altLang="ja-JP" sz="1400">
                <a:solidFill>
                  <a:prstClr val="black"/>
                </a:solidFill>
                <a:latin typeface="HGP創英角ｺﾞｼｯｸUB"/>
                <a:ea typeface="Meiryo UI" panose="020B0604030504040204" pitchFamily="50" charset="-128"/>
              </a:rPr>
              <a:t>XXXXX</a:t>
            </a:r>
            <a:r>
              <a:rPr lang="ja-JP" altLang="en-US" sz="1400">
                <a:solidFill>
                  <a:prstClr val="black"/>
                </a:solidFill>
                <a:latin typeface="HGP創英角ｺﾞｼｯｸUB"/>
                <a:ea typeface="Meiryo UI" panose="020B0604030504040204" pitchFamily="50" charset="-128"/>
              </a:rPr>
              <a:t>円の財政負担の軽減が見込まれる。</a:t>
            </a:r>
          </a:p>
        </p:txBody>
      </p:sp>
      <p:sp>
        <p:nvSpPr>
          <p:cNvPr id="40" name="正方形/長方形 39">
            <a:extLst>
              <a:ext uri="{FF2B5EF4-FFF2-40B4-BE49-F238E27FC236}">
                <a16:creationId xmlns:a16="http://schemas.microsoft.com/office/drawing/2014/main" id="{42F7121C-581F-0FB0-6C4F-29DF0E3BCD33}"/>
              </a:ext>
            </a:extLst>
          </p:cNvPr>
          <p:cNvSpPr/>
          <p:nvPr/>
        </p:nvSpPr>
        <p:spPr bwMode="auto">
          <a:xfrm>
            <a:off x="80962" y="3291229"/>
            <a:ext cx="1440000" cy="928885"/>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事業イメージ</a:t>
            </a:r>
          </a:p>
        </p:txBody>
      </p:sp>
      <p:sp>
        <p:nvSpPr>
          <p:cNvPr id="41" name="正方形/長方形 40">
            <a:extLst>
              <a:ext uri="{FF2B5EF4-FFF2-40B4-BE49-F238E27FC236}">
                <a16:creationId xmlns:a16="http://schemas.microsoft.com/office/drawing/2014/main" id="{8AFDBBFF-3B95-FF9C-C99A-4B83C4111EAB}"/>
              </a:ext>
            </a:extLst>
          </p:cNvPr>
          <p:cNvSpPr/>
          <p:nvPr/>
        </p:nvSpPr>
        <p:spPr bwMode="auto">
          <a:xfrm>
            <a:off x="80962" y="4336803"/>
            <a:ext cx="1440000" cy="928885"/>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見込まれる</a:t>
            </a:r>
            <a:endParaRPr lang="en-US" altLang="ja-JP" sz="1400" b="1">
              <a:solidFill>
                <a:schemeClr val="bg1"/>
              </a:solidFill>
              <a:latin typeface="Meiryo UI" panose="020B0604030504040204" pitchFamily="50" charset="-128"/>
              <a:ea typeface="Meiryo UI" panose="020B0604030504040204" pitchFamily="50" charset="-128"/>
            </a:endParaRPr>
          </a:p>
          <a:p>
            <a:pPr algn="ctr"/>
            <a:r>
              <a:rPr lang="ja-JP" altLang="en-US" sz="1400" b="1">
                <a:solidFill>
                  <a:schemeClr val="bg1"/>
                </a:solidFill>
                <a:latin typeface="Meiryo UI" panose="020B0604030504040204" pitchFamily="50" charset="-128"/>
                <a:ea typeface="Meiryo UI" panose="020B0604030504040204" pitchFamily="50" charset="-128"/>
              </a:rPr>
              <a:t>事業効果</a:t>
            </a:r>
          </a:p>
        </p:txBody>
      </p:sp>
      <p:sp>
        <p:nvSpPr>
          <p:cNvPr id="2" name="正方形/長方形 1">
            <a:extLst>
              <a:ext uri="{FF2B5EF4-FFF2-40B4-BE49-F238E27FC236}">
                <a16:creationId xmlns:a16="http://schemas.microsoft.com/office/drawing/2014/main" id="{3DC3D184-C8CA-B730-C21A-2317225C6A22}"/>
              </a:ext>
            </a:extLst>
          </p:cNvPr>
          <p:cNvSpPr/>
          <p:nvPr/>
        </p:nvSpPr>
        <p:spPr bwMode="auto">
          <a:xfrm>
            <a:off x="80962" y="5382379"/>
            <a:ext cx="1440000" cy="713442"/>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事業実施体制</a:t>
            </a:r>
          </a:p>
        </p:txBody>
      </p:sp>
      <p:sp>
        <p:nvSpPr>
          <p:cNvPr id="3" name="正方形/長方形 2">
            <a:extLst>
              <a:ext uri="{FF2B5EF4-FFF2-40B4-BE49-F238E27FC236}">
                <a16:creationId xmlns:a16="http://schemas.microsoft.com/office/drawing/2014/main" id="{894490D4-C99D-B963-2CF3-C15C8AED8876}"/>
              </a:ext>
            </a:extLst>
          </p:cNvPr>
          <p:cNvSpPr/>
          <p:nvPr/>
        </p:nvSpPr>
        <p:spPr bwMode="auto">
          <a:xfrm>
            <a:off x="4627859" y="5382378"/>
            <a:ext cx="4435179"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noAutofit/>
          </a:bodyPr>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記載例（スライド</a:t>
            </a:r>
            <a:r>
              <a:rPr lang="en-US" altLang="ja-JP" sz="1400">
                <a:solidFill>
                  <a:prstClr val="black"/>
                </a:solidFill>
                <a:latin typeface="HGP創英角ｺﾞｼｯｸUB"/>
                <a:ea typeface="Meiryo UI" panose="020B0604030504040204" pitchFamily="50" charset="-128"/>
              </a:rPr>
              <a:t>6</a:t>
            </a:r>
            <a:r>
              <a:rPr lang="ja-JP" altLang="en-US" sz="1400">
                <a:solidFill>
                  <a:prstClr val="black"/>
                </a:solidFill>
                <a:latin typeface="HGP創英角ｺﾞｼｯｸUB"/>
                <a:ea typeface="Meiryo UI" panose="020B0604030504040204" pitchFamily="50" charset="-128"/>
              </a:rPr>
              <a:t>）を参照</a:t>
            </a:r>
            <a:endParaRPr lang="en-US" altLang="ja-JP" sz="1400">
              <a:solidFill>
                <a:prstClr val="black"/>
              </a:solidFill>
              <a:latin typeface="HGP創英角ｺﾞｼｯｸUB"/>
              <a:ea typeface="Meiryo UI" panose="020B0604030504040204" pitchFamily="50" charset="-128"/>
            </a:endParaRPr>
          </a:p>
        </p:txBody>
      </p:sp>
      <p:sp>
        <p:nvSpPr>
          <p:cNvPr id="6" name="正方形/長方形 5">
            <a:extLst>
              <a:ext uri="{FF2B5EF4-FFF2-40B4-BE49-F238E27FC236}">
                <a16:creationId xmlns:a16="http://schemas.microsoft.com/office/drawing/2014/main" id="{A813BC38-4679-6D73-A30B-01516AE879E9}"/>
              </a:ext>
            </a:extLst>
          </p:cNvPr>
          <p:cNvSpPr/>
          <p:nvPr/>
        </p:nvSpPr>
        <p:spPr bwMode="auto">
          <a:xfrm>
            <a:off x="1615438" y="5382379"/>
            <a:ext cx="2917945" cy="713442"/>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事業を実施する体制や</a:t>
            </a:r>
            <a:br>
              <a:rPr lang="en-US" altLang="ja-JP" sz="1400">
                <a:solidFill>
                  <a:prstClr val="black"/>
                </a:solidFill>
                <a:latin typeface="HGP創英角ｺﾞｼｯｸUB"/>
                <a:ea typeface="Meiryo UI" panose="020B0604030504040204" pitchFamily="50" charset="-128"/>
              </a:rPr>
            </a:br>
            <a:r>
              <a:rPr lang="ja-JP" altLang="en-US" sz="1400">
                <a:solidFill>
                  <a:prstClr val="black"/>
                </a:solidFill>
                <a:latin typeface="HGP創英角ｺﾞｼｯｸUB"/>
                <a:ea typeface="Meiryo UI" panose="020B0604030504040204" pitchFamily="50" charset="-128"/>
              </a:rPr>
              <a:t>組織の関係性を記載</a:t>
            </a:r>
          </a:p>
        </p:txBody>
      </p:sp>
      <p:sp>
        <p:nvSpPr>
          <p:cNvPr id="21" name="正方形/長方形 20">
            <a:extLst>
              <a:ext uri="{FF2B5EF4-FFF2-40B4-BE49-F238E27FC236}">
                <a16:creationId xmlns:a16="http://schemas.microsoft.com/office/drawing/2014/main" id="{74459ACB-8440-A935-AFEF-A6E051ACE57A}"/>
              </a:ext>
            </a:extLst>
          </p:cNvPr>
          <p:cNvSpPr/>
          <p:nvPr/>
        </p:nvSpPr>
        <p:spPr bwMode="auto">
          <a:xfrm>
            <a:off x="4627859" y="965837"/>
            <a:ext cx="4435179"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令和</a:t>
            </a:r>
            <a:r>
              <a:rPr lang="en-US" altLang="ja-JP" sz="1400">
                <a:solidFill>
                  <a:prstClr val="black"/>
                </a:solidFill>
                <a:latin typeface="HGP創英角ｺﾞｼｯｸUB"/>
                <a:ea typeface="Meiryo UI" panose="020B0604030504040204" pitchFamily="50" charset="-128"/>
              </a:rPr>
              <a:t>8</a:t>
            </a:r>
            <a:r>
              <a:rPr lang="ja-JP" altLang="en-US" sz="1400">
                <a:solidFill>
                  <a:prstClr val="black"/>
                </a:solidFill>
                <a:latin typeface="HGP創英角ｺﾞｼｯｸUB"/>
                <a:ea typeface="Meiryo UI" panose="020B0604030504040204" pitchFamily="50" charset="-128"/>
              </a:rPr>
              <a:t>年</a:t>
            </a:r>
            <a:r>
              <a:rPr lang="en-US" altLang="ja-JP" sz="1400">
                <a:solidFill>
                  <a:prstClr val="black"/>
                </a:solidFill>
                <a:latin typeface="HGP創英角ｺﾞｼｯｸUB"/>
                <a:ea typeface="Meiryo UI" panose="020B0604030504040204" pitchFamily="50" charset="-128"/>
              </a:rPr>
              <a:t>8</a:t>
            </a:r>
            <a:r>
              <a:rPr lang="ja-JP" altLang="en-US" sz="1400">
                <a:solidFill>
                  <a:prstClr val="black"/>
                </a:solidFill>
                <a:latin typeface="HGP創英角ｺﾞｼｯｸUB"/>
                <a:ea typeface="Meiryo UI" panose="020B0604030504040204" pitchFamily="50" charset="-128"/>
              </a:rPr>
              <a:t>月～令和</a:t>
            </a:r>
            <a:r>
              <a:rPr lang="en-US" altLang="ja-JP" sz="1400">
                <a:solidFill>
                  <a:prstClr val="black"/>
                </a:solidFill>
                <a:latin typeface="HGP創英角ｺﾞｼｯｸUB"/>
                <a:ea typeface="Meiryo UI" panose="020B0604030504040204" pitchFamily="50" charset="-128"/>
              </a:rPr>
              <a:t>9</a:t>
            </a:r>
            <a:r>
              <a:rPr lang="ja-JP" altLang="en-US" sz="1400">
                <a:solidFill>
                  <a:prstClr val="black"/>
                </a:solidFill>
                <a:latin typeface="HGP創英角ｺﾞｼｯｸUB"/>
                <a:ea typeface="Meiryo UI" panose="020B0604030504040204" pitchFamily="50" charset="-128"/>
              </a:rPr>
              <a:t>年</a:t>
            </a:r>
            <a:r>
              <a:rPr lang="en-US" altLang="ja-JP" sz="1400">
                <a:solidFill>
                  <a:prstClr val="black"/>
                </a:solidFill>
                <a:latin typeface="HGP創英角ｺﾞｼｯｸUB"/>
                <a:ea typeface="Meiryo UI" panose="020B0604030504040204" pitchFamily="50" charset="-128"/>
              </a:rPr>
              <a:t>1</a:t>
            </a:r>
            <a:r>
              <a:rPr lang="ja-JP" altLang="en-US" sz="1400">
                <a:solidFill>
                  <a:prstClr val="black"/>
                </a:solidFill>
                <a:latin typeface="HGP創英角ｺﾞｼｯｸUB"/>
                <a:ea typeface="Meiryo UI" panose="020B0604030504040204" pitchFamily="50" charset="-128"/>
              </a:rPr>
              <a:t>月</a:t>
            </a:r>
          </a:p>
        </p:txBody>
      </p:sp>
      <p:sp>
        <p:nvSpPr>
          <p:cNvPr id="22" name="正方形/長方形 21">
            <a:extLst>
              <a:ext uri="{FF2B5EF4-FFF2-40B4-BE49-F238E27FC236}">
                <a16:creationId xmlns:a16="http://schemas.microsoft.com/office/drawing/2014/main" id="{D39E6EFE-B063-92EC-BA06-A870D3AEFFF1}"/>
              </a:ext>
            </a:extLst>
          </p:cNvPr>
          <p:cNvSpPr/>
          <p:nvPr/>
        </p:nvSpPr>
        <p:spPr bwMode="auto">
          <a:xfrm>
            <a:off x="80962" y="965837"/>
            <a:ext cx="1440000" cy="523220"/>
          </a:xfrm>
          <a:prstGeom prst="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p>
            <a:pPr algn="ctr"/>
            <a:r>
              <a:rPr lang="ja-JP" altLang="en-US" sz="1400" b="1">
                <a:solidFill>
                  <a:schemeClr val="bg1"/>
                </a:solidFill>
                <a:latin typeface="Meiryo UI" panose="020B0604030504040204" pitchFamily="50" charset="-128"/>
                <a:ea typeface="Meiryo UI" panose="020B0604030504040204" pitchFamily="50" charset="-128"/>
              </a:rPr>
              <a:t>運行期間</a:t>
            </a:r>
            <a:endParaRPr lang="zh-TW" altLang="en-US" sz="1400" b="1">
              <a:solidFill>
                <a:schemeClr val="bg1"/>
              </a:solidFill>
              <a:latin typeface="Meiryo UI" panose="020B0604030504040204" pitchFamily="50" charset="-128"/>
              <a:ea typeface="Meiryo UI" panose="020B0604030504040204" pitchFamily="50" charset="-128"/>
            </a:endParaRPr>
          </a:p>
        </p:txBody>
      </p:sp>
      <p:sp>
        <p:nvSpPr>
          <p:cNvPr id="27" name="正方形/長方形 26">
            <a:extLst>
              <a:ext uri="{FF2B5EF4-FFF2-40B4-BE49-F238E27FC236}">
                <a16:creationId xmlns:a16="http://schemas.microsoft.com/office/drawing/2014/main" id="{59CB6F31-1AD3-2993-A7AE-DB45E3AE29F6}"/>
              </a:ext>
            </a:extLst>
          </p:cNvPr>
          <p:cNvSpPr/>
          <p:nvPr/>
        </p:nvSpPr>
        <p:spPr bwMode="auto">
          <a:xfrm>
            <a:off x="1615438" y="965837"/>
            <a:ext cx="2917945" cy="523220"/>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txBody>
          <a:bodyPr wrap="square" lIns="33231" tIns="33231" rIns="33231" bIns="33231" rtlCol="0" anchor="ctr" anchorCtr="0"/>
          <a:lstStyle/>
          <a:p>
            <a:pPr marL="285750" indent="-285750">
              <a:buFont typeface="Wingdings" panose="05000000000000000000" pitchFamily="2" charset="2"/>
              <a:buChar char="Ø"/>
            </a:pPr>
            <a:r>
              <a:rPr lang="ja-JP" altLang="en-US" sz="1400">
                <a:solidFill>
                  <a:prstClr val="black"/>
                </a:solidFill>
                <a:latin typeface="HGP創英角ｺﾞｼｯｸUB"/>
                <a:ea typeface="Meiryo UI" panose="020B0604030504040204" pitchFamily="50" charset="-128"/>
              </a:rPr>
              <a:t>運行を行う期間の開始</a:t>
            </a:r>
            <a:r>
              <a:rPr lang="en-US" altLang="ja-JP" sz="1400">
                <a:solidFill>
                  <a:prstClr val="black"/>
                </a:solidFill>
                <a:latin typeface="HGP創英角ｺﾞｼｯｸUB"/>
                <a:ea typeface="Meiryo UI" panose="020B0604030504040204" pitchFamily="50" charset="-128"/>
              </a:rPr>
              <a:t>/</a:t>
            </a:r>
            <a:r>
              <a:rPr lang="ja-JP" altLang="en-US" sz="1400">
                <a:solidFill>
                  <a:prstClr val="black"/>
                </a:solidFill>
                <a:latin typeface="HGP創英角ｺﾞｼｯｸUB"/>
                <a:ea typeface="Meiryo UI" panose="020B0604030504040204" pitchFamily="50" charset="-128"/>
              </a:rPr>
              <a:t>終了期日を記載</a:t>
            </a:r>
          </a:p>
        </p:txBody>
      </p:sp>
    </p:spTree>
    <p:extLst>
      <p:ext uri="{BB962C8B-B14F-4D97-AF65-F5344CB8AC3E}">
        <p14:creationId xmlns:p14="http://schemas.microsoft.com/office/powerpoint/2010/main" val="1407645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5F12374B-A085-E33C-A023-CB2912592A0B}"/>
              </a:ext>
            </a:extLst>
          </p:cNvPr>
          <p:cNvGraphicFramePr>
            <a:graphicFrameLocks noChangeAspect="1"/>
          </p:cNvGraphicFramePr>
          <p:nvPr>
            <p:custDataLst>
              <p:tags r:id="rId1"/>
            </p:custDataLst>
            <p:extLst>
              <p:ext uri="{D42A27DB-BD31-4B8C-83A1-F6EECF244321}">
                <p14:modId xmlns:p14="http://schemas.microsoft.com/office/powerpoint/2010/main" val="246896878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5F12374B-A085-E33C-A023-CB2912592A0B}"/>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253EB904-2F26-F82A-B4E1-53A5C10363D6}"/>
              </a:ext>
            </a:extLst>
          </p:cNvPr>
          <p:cNvSpPr txBox="1">
            <a:spLocks/>
          </p:cNvSpPr>
          <p:nvPr/>
        </p:nvSpPr>
        <p:spPr>
          <a:xfrm>
            <a:off x="0" y="4439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県〇市、〇市、〇市</a:t>
            </a:r>
            <a:r>
              <a:rPr kumimoji="1" lang="en-US" altLang="ja-JP"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p>
          <a:p>
            <a:pPr marL="0" marR="0" lvl="0" indent="0" algn="l" defTabSz="719255" rtl="0" eaLnBrk="1" fontAlgn="base" latinLnBrk="0" hangingPunct="1">
              <a:lnSpc>
                <a:spcPct val="100000"/>
              </a:lnSpc>
              <a:spcBef>
                <a:spcPct val="0"/>
              </a:spcBef>
              <a:spcAft>
                <a:spcPct val="0"/>
              </a:spcAft>
              <a:buClrTx/>
              <a:buSzTx/>
              <a:buFontTx/>
              <a:buNone/>
              <a:tabLst/>
              <a:defRPr/>
            </a:pP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地場企業</a:t>
            </a:r>
            <a:r>
              <a:rPr kumimoji="1" lang="en-US" altLang="ja-JP"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B</a:t>
            </a:r>
            <a:r>
              <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rPr>
              <a:t>の遊休時間帯における車両・ドライバーを活用した公共ライドシェア</a:t>
            </a:r>
          </a:p>
        </p:txBody>
      </p:sp>
      <p:sp>
        <p:nvSpPr>
          <p:cNvPr id="7" name="テキスト ボックス 6">
            <a:extLst>
              <a:ext uri="{FF2B5EF4-FFF2-40B4-BE49-F238E27FC236}">
                <a16:creationId xmlns:a16="http://schemas.microsoft.com/office/drawing/2014/main" id="{73D7A466-1BA2-8078-6309-79E15A2B3391}"/>
              </a:ext>
            </a:extLst>
          </p:cNvPr>
          <p:cNvSpPr txBox="1"/>
          <p:nvPr/>
        </p:nvSpPr>
        <p:spPr>
          <a:xfrm>
            <a:off x="80962" y="1097506"/>
            <a:ext cx="1809982" cy="359768"/>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事業主体</a:t>
            </a:r>
            <a:r>
              <a:rPr lang="en-US" altLang="ja-JP"/>
              <a:t>/</a:t>
            </a:r>
            <a:r>
              <a:rPr lang="ja-JP" altLang="en-US"/>
              <a:t>運行主体</a:t>
            </a:r>
          </a:p>
        </p:txBody>
      </p:sp>
      <p:pic>
        <p:nvPicPr>
          <p:cNvPr id="8" name="図 7">
            <a:extLst>
              <a:ext uri="{FF2B5EF4-FFF2-40B4-BE49-F238E27FC236}">
                <a16:creationId xmlns:a16="http://schemas.microsoft.com/office/drawing/2014/main" id="{D13E19C3-FADD-9CD3-E5E9-9CCB198DE074}"/>
              </a:ext>
            </a:extLst>
          </p:cNvPr>
          <p:cNvPicPr>
            <a:picLocks noChangeAspect="1"/>
          </p:cNvPicPr>
          <p:nvPr/>
        </p:nvPicPr>
        <p:blipFill>
          <a:blip r:embed="rId5"/>
          <a:stretch>
            <a:fillRect/>
          </a:stretch>
        </p:blipFill>
        <p:spPr>
          <a:xfrm>
            <a:off x="4964587" y="1040370"/>
            <a:ext cx="1790950" cy="1457528"/>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pic>
      <p:sp>
        <p:nvSpPr>
          <p:cNvPr id="9" name="テキスト ボックス 8">
            <a:extLst>
              <a:ext uri="{FF2B5EF4-FFF2-40B4-BE49-F238E27FC236}">
                <a16:creationId xmlns:a16="http://schemas.microsoft.com/office/drawing/2014/main" id="{2501D6DF-29BC-9E4E-F59B-44A2018DF934}"/>
              </a:ext>
            </a:extLst>
          </p:cNvPr>
          <p:cNvSpPr txBox="1"/>
          <p:nvPr/>
        </p:nvSpPr>
        <p:spPr>
          <a:xfrm>
            <a:off x="106131" y="6174849"/>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運行期間</a:t>
            </a:r>
          </a:p>
        </p:txBody>
      </p:sp>
      <p:sp>
        <p:nvSpPr>
          <p:cNvPr id="10" name="テキスト ボックス 9">
            <a:extLst>
              <a:ext uri="{FF2B5EF4-FFF2-40B4-BE49-F238E27FC236}">
                <a16:creationId xmlns:a16="http://schemas.microsoft.com/office/drawing/2014/main" id="{1533146D-0698-FC5D-2A95-57A67019398B}"/>
              </a:ext>
            </a:extLst>
          </p:cNvPr>
          <p:cNvSpPr txBox="1"/>
          <p:nvPr/>
        </p:nvSpPr>
        <p:spPr>
          <a:xfrm>
            <a:off x="89195" y="557754"/>
            <a:ext cx="75125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事業費</a:t>
            </a:r>
          </a:p>
        </p:txBody>
      </p:sp>
      <p:sp>
        <p:nvSpPr>
          <p:cNvPr id="11" name="テキスト ボックス 10">
            <a:extLst>
              <a:ext uri="{FF2B5EF4-FFF2-40B4-BE49-F238E27FC236}">
                <a16:creationId xmlns:a16="http://schemas.microsoft.com/office/drawing/2014/main" id="{8FFE84E6-6FB6-6107-C01A-AE10C3FF31C7}"/>
              </a:ext>
            </a:extLst>
          </p:cNvPr>
          <p:cNvSpPr txBox="1"/>
          <p:nvPr/>
        </p:nvSpPr>
        <p:spPr>
          <a:xfrm>
            <a:off x="89549" y="1852465"/>
            <a:ext cx="1381064"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事業背景・目的</a:t>
            </a:r>
          </a:p>
        </p:txBody>
      </p:sp>
      <p:sp>
        <p:nvSpPr>
          <p:cNvPr id="12" name="テキスト ボックス 11">
            <a:extLst>
              <a:ext uri="{FF2B5EF4-FFF2-40B4-BE49-F238E27FC236}">
                <a16:creationId xmlns:a16="http://schemas.microsoft.com/office/drawing/2014/main" id="{EA9BF794-3D95-B424-1619-24E3C9714411}"/>
              </a:ext>
            </a:extLst>
          </p:cNvPr>
          <p:cNvSpPr txBox="1"/>
          <p:nvPr/>
        </p:nvSpPr>
        <p:spPr>
          <a:xfrm>
            <a:off x="88375" y="3319543"/>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事業概要</a:t>
            </a:r>
          </a:p>
        </p:txBody>
      </p:sp>
      <p:sp>
        <p:nvSpPr>
          <p:cNvPr id="13" name="テキスト ボックス 12">
            <a:extLst>
              <a:ext uri="{FF2B5EF4-FFF2-40B4-BE49-F238E27FC236}">
                <a16:creationId xmlns:a16="http://schemas.microsoft.com/office/drawing/2014/main" id="{F9FAD414-3275-879B-F2B5-1FFB0E5222C1}"/>
              </a:ext>
            </a:extLst>
          </p:cNvPr>
          <p:cNvSpPr txBox="1"/>
          <p:nvPr/>
        </p:nvSpPr>
        <p:spPr>
          <a:xfrm>
            <a:off x="4765526" y="566430"/>
            <a:ext cx="1286292"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事業実施地域</a:t>
            </a:r>
          </a:p>
        </p:txBody>
      </p:sp>
      <p:sp>
        <p:nvSpPr>
          <p:cNvPr id="14" name="テキスト ボックス 13">
            <a:extLst>
              <a:ext uri="{FF2B5EF4-FFF2-40B4-BE49-F238E27FC236}">
                <a16:creationId xmlns:a16="http://schemas.microsoft.com/office/drawing/2014/main" id="{5CB9486D-2994-552B-BC43-0BDBAE20CEF0}"/>
              </a:ext>
            </a:extLst>
          </p:cNvPr>
          <p:cNvSpPr txBox="1"/>
          <p:nvPr/>
        </p:nvSpPr>
        <p:spPr>
          <a:xfrm>
            <a:off x="54325" y="1493091"/>
            <a:ext cx="4736370" cy="315143"/>
          </a:xfrm>
          <a:prstGeom prst="rect">
            <a:avLst/>
          </a:prstGeom>
          <a:noFill/>
          <a:ln>
            <a:noFill/>
          </a:ln>
        </p:spPr>
        <p:txBody>
          <a:bodyPr wrap="square" rtlCol="0">
            <a:noAutofit/>
          </a:bodyPr>
          <a:lstStyle/>
          <a:p>
            <a:pPr>
              <a:defRPr/>
            </a:pPr>
            <a:r>
              <a:rPr lang="ja-JP" altLang="en-US" sz="1400">
                <a:latin typeface="Meiryo UI" panose="020B0604030504040204" pitchFamily="50" charset="-128"/>
                <a:ea typeface="Meiryo UI" panose="020B0604030504040204" pitchFamily="50" charset="-128"/>
              </a:rPr>
              <a:t>事業主体：自治体</a:t>
            </a: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、地場企業</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　　運行主体：自治体</a:t>
            </a:r>
            <a:r>
              <a:rPr lang="en-US" altLang="ja-JP" sz="1400">
                <a:latin typeface="Meiryo UI" panose="020B0604030504040204" pitchFamily="50" charset="-128"/>
                <a:ea typeface="Meiryo UI" panose="020B0604030504040204" pitchFamily="50" charset="-128"/>
              </a:rPr>
              <a:t>A</a:t>
            </a:r>
          </a:p>
        </p:txBody>
      </p:sp>
      <p:sp>
        <p:nvSpPr>
          <p:cNvPr id="15" name="テキスト ボックス 14">
            <a:extLst>
              <a:ext uri="{FF2B5EF4-FFF2-40B4-BE49-F238E27FC236}">
                <a16:creationId xmlns:a16="http://schemas.microsoft.com/office/drawing/2014/main" id="{940C09DB-503B-5DA9-C4BB-926B9824889B}"/>
              </a:ext>
            </a:extLst>
          </p:cNvPr>
          <p:cNvSpPr txBox="1"/>
          <p:nvPr/>
        </p:nvSpPr>
        <p:spPr>
          <a:xfrm>
            <a:off x="80961" y="2175594"/>
            <a:ext cx="4378896" cy="1007181"/>
          </a:xfrm>
          <a:prstGeom prst="rect">
            <a:avLst/>
          </a:prstGeom>
          <a:noFill/>
        </p:spPr>
        <p:txBody>
          <a:bodyPr wrap="square" lIns="72000" tIns="72000" rIns="72000" bIns="72000">
            <a:noAutofit/>
          </a:bodyPr>
          <a:lstStyle/>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自治体</a:t>
            </a:r>
            <a:r>
              <a:rPr lang="en-US" altLang="ja-JP" sz="1400">
                <a:latin typeface="Meiryo UI" panose="020B0604030504040204" pitchFamily="50" charset="-128"/>
                <a:ea typeface="Meiryo UI" panose="020B0604030504040204" pitchFamily="50" charset="-128"/>
                <a:sym typeface="+mj-lt"/>
              </a:rPr>
              <a:t>A</a:t>
            </a:r>
            <a:r>
              <a:rPr lang="ja-JP" altLang="en-US" sz="1400">
                <a:latin typeface="Meiryo UI" panose="020B0604030504040204" pitchFamily="50" charset="-128"/>
                <a:ea typeface="Meiryo UI" panose="020B0604030504040204" pitchFamily="50" charset="-128"/>
                <a:sym typeface="+mj-lt"/>
              </a:rPr>
              <a:t>はコミュニティバスの運行本数が少なく、地域住民の買い物や通院の足に不便が生じている。</a:t>
            </a:r>
            <a:endParaRPr lang="en-US" altLang="ja-JP" sz="140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r>
              <a:rPr lang="ja-JP" altLang="en-US" sz="1400">
                <a:latin typeface="Meiryo UI" panose="020B0604030504040204" pitchFamily="50" charset="-128"/>
                <a:ea typeface="Meiryo UI" panose="020B0604030504040204" pitchFamily="50" charset="-128"/>
                <a:sym typeface="+mj-lt"/>
              </a:rPr>
              <a:t>一方で、既存交通事業者の担い手不足のため、これ以上の増便が困難状況であることから、他分野の関係者の協力を得た地域交通の確保を行う。</a:t>
            </a:r>
          </a:p>
        </p:txBody>
      </p:sp>
      <p:sp>
        <p:nvSpPr>
          <p:cNvPr id="17" name="テキスト ボックス 16">
            <a:extLst>
              <a:ext uri="{FF2B5EF4-FFF2-40B4-BE49-F238E27FC236}">
                <a16:creationId xmlns:a16="http://schemas.microsoft.com/office/drawing/2014/main" id="{B2F0E704-40B3-93F5-7BEF-7FF590EAEDD7}"/>
              </a:ext>
            </a:extLst>
          </p:cNvPr>
          <p:cNvSpPr txBox="1"/>
          <p:nvPr/>
        </p:nvSpPr>
        <p:spPr>
          <a:xfrm>
            <a:off x="4765526" y="4981318"/>
            <a:ext cx="1793216"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見込まれる事業効果</a:t>
            </a:r>
          </a:p>
        </p:txBody>
      </p:sp>
      <p:sp>
        <p:nvSpPr>
          <p:cNvPr id="18" name="テキスト ボックス 17">
            <a:extLst>
              <a:ext uri="{FF2B5EF4-FFF2-40B4-BE49-F238E27FC236}">
                <a16:creationId xmlns:a16="http://schemas.microsoft.com/office/drawing/2014/main" id="{7890D1FC-F624-F347-63C5-3D0CB4775CF0}"/>
              </a:ext>
            </a:extLst>
          </p:cNvPr>
          <p:cNvSpPr txBox="1"/>
          <p:nvPr/>
        </p:nvSpPr>
        <p:spPr>
          <a:xfrm>
            <a:off x="4759906" y="5346620"/>
            <a:ext cx="4221354" cy="1188158"/>
          </a:xfrm>
          <a:prstGeom prst="rect">
            <a:avLst/>
          </a:prstGeom>
          <a:noFill/>
        </p:spPr>
        <p:txBody>
          <a:bodyPr wrap="square">
            <a:noAutofit/>
          </a:bodyPr>
          <a:lstStyle/>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定性・定量効果</a:t>
            </a:r>
            <a:r>
              <a:rPr lang="en-US" altLang="ja-JP" sz="1400" kern="0">
                <a:latin typeface="メイリオ" panose="020B0604030504040204" pitchFamily="50" charset="-128"/>
                <a:ea typeface="メイリオ" panose="020B0604030504040204" pitchFamily="50" charset="-128"/>
              </a:rPr>
              <a:t>】</a:t>
            </a: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自治体間の境界を超えて運行することにより、双方の住民利用者の利便性が向上した。</a:t>
            </a:r>
            <a:endParaRPr lang="en-US" altLang="ja-JP" sz="1400" ker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A</a:t>
            </a:r>
            <a:r>
              <a:rPr lang="ja-JP" altLang="en-US" sz="1400" kern="0">
                <a:latin typeface="Meiryo UI" panose="020B0604030504040204" pitchFamily="50" charset="-128"/>
                <a:ea typeface="Meiryo UI" panose="020B0604030504040204" pitchFamily="50" charset="-128"/>
              </a:rPr>
              <a:t>が負担する人件費、運行管理費が軽減されるため、既存コミュニティバスの運行と比較し、</a:t>
            </a:r>
            <a:r>
              <a:rPr lang="en-US" altLang="ja-JP" sz="1400" kern="0">
                <a:latin typeface="Meiryo UI" panose="020B0604030504040204" pitchFamily="50" charset="-128"/>
                <a:ea typeface="Meiryo UI" panose="020B0604030504040204" pitchFamily="50" charset="-128"/>
              </a:rPr>
              <a:t>XXXXX</a:t>
            </a:r>
            <a:r>
              <a:rPr lang="ja-JP" altLang="en-US" sz="1400" kern="0">
                <a:latin typeface="Meiryo UI" panose="020B0604030504040204" pitchFamily="50" charset="-128"/>
                <a:ea typeface="Meiryo UI" panose="020B0604030504040204" pitchFamily="50" charset="-128"/>
              </a:rPr>
              <a:t>円の財政負担の軽減が見込まれる。</a:t>
            </a:r>
          </a:p>
        </p:txBody>
      </p:sp>
      <p:sp>
        <p:nvSpPr>
          <p:cNvPr id="19" name="テキスト ボックス 18">
            <a:extLst>
              <a:ext uri="{FF2B5EF4-FFF2-40B4-BE49-F238E27FC236}">
                <a16:creationId xmlns:a16="http://schemas.microsoft.com/office/drawing/2014/main" id="{6B1C1B8A-BCE0-5913-086C-11FA3F9FE16C}"/>
              </a:ext>
            </a:extLst>
          </p:cNvPr>
          <p:cNvSpPr txBox="1"/>
          <p:nvPr/>
        </p:nvSpPr>
        <p:spPr>
          <a:xfrm>
            <a:off x="882065" y="557754"/>
            <a:ext cx="3577793" cy="507734"/>
          </a:xfrm>
          <a:prstGeom prst="rect">
            <a:avLst/>
          </a:prstGeom>
          <a:noFill/>
        </p:spPr>
        <p:txBody>
          <a:bodyPr wrap="square" anchor="ctr">
            <a:noAutofit/>
          </a:bodyPr>
          <a:lstStyle/>
          <a:p>
            <a:pPr lvl="0" fontAlgn="base">
              <a:spcBef>
                <a:spcPct val="0"/>
              </a:spcBef>
              <a:spcAft>
                <a:spcPct val="0"/>
              </a:spcAft>
              <a:defRPr/>
            </a:pPr>
            <a:r>
              <a:rPr lang="zh-TW" altLang="en-US" sz="1400" kern="0">
                <a:latin typeface="Meiryo UI" panose="020B0604030504040204" pitchFamily="50" charset="-128"/>
                <a:ea typeface="Meiryo UI" panose="020B0604030504040204" pitchFamily="50" charset="-128"/>
              </a:rPr>
              <a:t>事業全体費用： </a:t>
            </a:r>
            <a:r>
              <a:rPr lang="en-US" altLang="zh-TW" sz="1400" kern="0">
                <a:latin typeface="Meiryo UI" panose="020B0604030504040204" pitchFamily="50" charset="-128"/>
                <a:ea typeface="Meiryo UI" panose="020B0604030504040204" pitchFamily="50" charset="-128"/>
              </a:rPr>
              <a:t>1</a:t>
            </a:r>
            <a:r>
              <a:rPr lang="zh-TW" altLang="en-US" sz="1400" kern="0">
                <a:latin typeface="Meiryo UI" panose="020B0604030504040204" pitchFamily="50" charset="-128"/>
                <a:ea typeface="Meiryo UI" panose="020B0604030504040204" pitchFamily="50" charset="-128"/>
              </a:rPr>
              <a:t>億円　</a:t>
            </a:r>
            <a:endParaRPr lang="en-US" altLang="zh-TW" sz="1400" kern="0">
              <a:latin typeface="Meiryo UI" panose="020B0604030504040204" pitchFamily="50" charset="-128"/>
              <a:ea typeface="Meiryo UI" panose="020B0604030504040204" pitchFamily="50" charset="-128"/>
            </a:endParaRPr>
          </a:p>
          <a:p>
            <a:pPr lvl="0" fontAlgn="base">
              <a:spcBef>
                <a:spcPct val="0"/>
              </a:spcBef>
              <a:spcAft>
                <a:spcPct val="0"/>
              </a:spcAft>
              <a:defRPr/>
            </a:pPr>
            <a:r>
              <a:rPr lang="zh-TW" altLang="en-US" sz="1400" kern="0">
                <a:latin typeface="Meiryo UI" panose="020B0604030504040204" pitchFamily="50" charset="-128"/>
                <a:ea typeface="Meiryo UI" panose="020B0604030504040204" pitchFamily="50" charset="-128"/>
              </a:rPr>
              <a:t>補助対象経費：</a:t>
            </a:r>
            <a:r>
              <a:rPr lang="en-US" altLang="zh-TW" sz="1400" kern="0">
                <a:latin typeface="Meiryo UI" panose="020B0604030504040204" pitchFamily="50" charset="-128"/>
                <a:ea typeface="Meiryo UI" panose="020B0604030504040204" pitchFamily="50" charset="-128"/>
              </a:rPr>
              <a:t>5</a:t>
            </a:r>
            <a:r>
              <a:rPr lang="zh-TW" altLang="en-US" sz="1400" kern="0">
                <a:latin typeface="Meiryo UI" panose="020B0604030504040204" pitchFamily="50" charset="-128"/>
                <a:ea typeface="Meiryo UI" panose="020B0604030504040204" pitchFamily="50" charset="-128"/>
              </a:rPr>
              <a:t>千万円</a:t>
            </a:r>
          </a:p>
        </p:txBody>
      </p:sp>
      <p:sp>
        <p:nvSpPr>
          <p:cNvPr id="20" name="正方形/長方形 19">
            <a:extLst>
              <a:ext uri="{FF2B5EF4-FFF2-40B4-BE49-F238E27FC236}">
                <a16:creationId xmlns:a16="http://schemas.microsoft.com/office/drawing/2014/main" id="{49B90FFC-0D47-08F7-C74B-A5BF93AEFB78}"/>
              </a:ext>
            </a:extLst>
          </p:cNvPr>
          <p:cNvSpPr/>
          <p:nvPr/>
        </p:nvSpPr>
        <p:spPr>
          <a:xfrm>
            <a:off x="4765526" y="907689"/>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2C070A2E-F2F0-B431-53B9-6F631031FF67}"/>
              </a:ext>
            </a:extLst>
          </p:cNvPr>
          <p:cNvSpPr/>
          <p:nvPr/>
        </p:nvSpPr>
        <p:spPr>
          <a:xfrm>
            <a:off x="4765526" y="3109007"/>
            <a:ext cx="4254788" cy="1776158"/>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FCCF8F85-2E47-8C44-47D3-FFCC1CB06E20}"/>
              </a:ext>
            </a:extLst>
          </p:cNvPr>
          <p:cNvSpPr txBox="1"/>
          <p:nvPr/>
        </p:nvSpPr>
        <p:spPr>
          <a:xfrm>
            <a:off x="4790695" y="2768273"/>
            <a:ext cx="116537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事業イメージ</a:t>
            </a:r>
          </a:p>
        </p:txBody>
      </p:sp>
      <p:sp>
        <p:nvSpPr>
          <p:cNvPr id="23" name="楕円 22">
            <a:extLst>
              <a:ext uri="{FF2B5EF4-FFF2-40B4-BE49-F238E27FC236}">
                <a16:creationId xmlns:a16="http://schemas.microsoft.com/office/drawing/2014/main" id="{27E6DF59-61A7-8C7C-4D71-2D207E8A7360}"/>
              </a:ext>
            </a:extLst>
          </p:cNvPr>
          <p:cNvSpPr/>
          <p:nvPr/>
        </p:nvSpPr>
        <p:spPr bwMode="auto">
          <a:xfrm rot="995299">
            <a:off x="5187408" y="1287481"/>
            <a:ext cx="1516385" cy="1086806"/>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11FAD870-660A-6DDA-FFF8-4D88BA237E1E}"/>
              </a:ext>
            </a:extLst>
          </p:cNvPr>
          <p:cNvCxnSpPr>
            <a:cxnSpLocks/>
          </p:cNvCxnSpPr>
          <p:nvPr/>
        </p:nvCxnSpPr>
        <p:spPr bwMode="auto">
          <a:xfrm>
            <a:off x="7088421" y="1257709"/>
            <a:ext cx="422133" cy="0"/>
          </a:xfrm>
          <a:prstGeom prst="line">
            <a:avLst/>
          </a:prstGeom>
          <a:noFill/>
          <a:ln w="12700" cap="flat" cmpd="sng" algn="ctr">
            <a:solidFill>
              <a:srgbClr val="FF0000"/>
            </a:solidFill>
            <a:prstDash val="solid"/>
            <a:round/>
            <a:headEnd type="none" w="med" len="med"/>
            <a:tailEnd type="none" w="med" len="med"/>
          </a:ln>
          <a:effectLst/>
        </p:spPr>
      </p:cxnSp>
      <p:sp>
        <p:nvSpPr>
          <p:cNvPr id="25" name="テキスト ボックス 24">
            <a:extLst>
              <a:ext uri="{FF2B5EF4-FFF2-40B4-BE49-F238E27FC236}">
                <a16:creationId xmlns:a16="http://schemas.microsoft.com/office/drawing/2014/main" id="{6E87C488-B250-6B26-28C4-12FD3828C630}"/>
              </a:ext>
            </a:extLst>
          </p:cNvPr>
          <p:cNvSpPr txBox="1"/>
          <p:nvPr/>
        </p:nvSpPr>
        <p:spPr>
          <a:xfrm>
            <a:off x="7510554" y="1119209"/>
            <a:ext cx="1509761" cy="276999"/>
          </a:xfrm>
          <a:prstGeom prst="rect">
            <a:avLst/>
          </a:prstGeom>
          <a:noFill/>
          <a:ln>
            <a:noFill/>
          </a:ln>
        </p:spPr>
        <p:txBody>
          <a:bodyPr wrap="square" rtlCol="0">
            <a:spAutoFit/>
          </a:bodyPr>
          <a:lstStyle/>
          <a:p>
            <a:pPr fontAlgn="base">
              <a:spcBef>
                <a:spcPct val="0"/>
              </a:spcBef>
              <a:spcAft>
                <a:spcPct val="0"/>
              </a:spcAft>
              <a:defRPr/>
            </a:pPr>
            <a:r>
              <a:rPr lang="en-US" altLang="ja-JP" sz="1200" kern="0">
                <a:latin typeface="Meiryo UI" panose="020B0604030504040204" pitchFamily="50" charset="-128"/>
                <a:ea typeface="Meiryo UI" panose="020B0604030504040204" pitchFamily="50" charset="-128"/>
              </a:rPr>
              <a:t>XX</a:t>
            </a:r>
            <a:r>
              <a:rPr kumimoji="1" lang="ja-JP" altLang="en-US" sz="1200" kern="0">
                <a:solidFill>
                  <a:schemeClr val="tx1"/>
                </a:solidFill>
                <a:latin typeface="Meiryo UI" panose="020B0604030504040204" pitchFamily="50" charset="-128"/>
                <a:ea typeface="Meiryo UI" panose="020B0604030504040204" pitchFamily="50" charset="-128"/>
              </a:rPr>
              <a:t>エリア</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8D5E74DA-3CE0-61C3-5E65-75E1317836E0}"/>
              </a:ext>
            </a:extLst>
          </p:cNvPr>
          <p:cNvSpPr txBox="1"/>
          <p:nvPr/>
        </p:nvSpPr>
        <p:spPr>
          <a:xfrm>
            <a:off x="6870583" y="1650032"/>
            <a:ext cx="2149732" cy="791737"/>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A</a:t>
            </a:r>
            <a:r>
              <a:rPr lang="ja-JP" altLang="en-US" sz="1400" kern="0">
                <a:latin typeface="Meiryo UI" panose="020B0604030504040204" pitchFamily="50" charset="-128"/>
                <a:ea typeface="Meiryo UI" panose="020B0604030504040204" pitchFamily="50" charset="-128"/>
              </a:rPr>
              <a:t>全域と自治体</a:t>
            </a:r>
            <a:r>
              <a:rPr lang="en-US" altLang="ja-JP" sz="1400" kern="0">
                <a:latin typeface="Meiryo UI" panose="020B0604030504040204" pitchFamily="50" charset="-128"/>
                <a:ea typeface="Meiryo UI" panose="020B0604030504040204" pitchFamily="50" charset="-128"/>
              </a:rPr>
              <a:t>F</a:t>
            </a:r>
            <a:r>
              <a:rPr lang="ja-JP" altLang="en-US" sz="1400" kern="0">
                <a:latin typeface="Meiryo UI" panose="020B0604030504040204" pitchFamily="50" charset="-128"/>
                <a:ea typeface="Meiryo UI" panose="020B0604030504040204" pitchFamily="50" charset="-128"/>
              </a:rPr>
              <a:t>の</a:t>
            </a:r>
            <a:r>
              <a:rPr lang="en-US" altLang="ja-JP" sz="1400" kern="0">
                <a:latin typeface="Meiryo UI" panose="020B0604030504040204" pitchFamily="50" charset="-128"/>
                <a:ea typeface="Meiryo UI" panose="020B0604030504040204" pitchFamily="50" charset="-128"/>
              </a:rPr>
              <a:t>Y</a:t>
            </a:r>
            <a:r>
              <a:rPr lang="ja-JP" altLang="en-US" sz="1400" kern="0">
                <a:latin typeface="Meiryo UI" panose="020B0604030504040204" pitchFamily="50" charset="-128"/>
                <a:ea typeface="Meiryo UI" panose="020B0604030504040204" pitchFamily="50" charset="-128"/>
              </a:rPr>
              <a:t>（わい）地区</a:t>
            </a:r>
            <a:br>
              <a:rPr lang="en-US" altLang="ja-JP" sz="1400" kern="0">
                <a:latin typeface="Meiryo UI" panose="020B0604030504040204" pitchFamily="50" charset="-128"/>
                <a:ea typeface="Meiryo UI" panose="020B0604030504040204" pitchFamily="50" charset="-128"/>
              </a:rPr>
            </a:br>
            <a:endParaRPr lang="ja-JP" altLang="en-US" sz="1400" kern="0">
              <a:latin typeface="Meiryo UI" panose="020B0604030504040204" pitchFamily="50" charset="-128"/>
              <a:ea typeface="Meiryo UI" panose="020B0604030504040204" pitchFamily="50" charset="-128"/>
            </a:endParaRPr>
          </a:p>
        </p:txBody>
      </p:sp>
      <p:sp>
        <p:nvSpPr>
          <p:cNvPr id="32" name="テキスト ボックス 31">
            <a:extLst>
              <a:ext uri="{FF2B5EF4-FFF2-40B4-BE49-F238E27FC236}">
                <a16:creationId xmlns:a16="http://schemas.microsoft.com/office/drawing/2014/main" id="{43B3FD61-4C6E-BE7A-D8B9-5382F3F2FCA8}"/>
              </a:ext>
            </a:extLst>
          </p:cNvPr>
          <p:cNvSpPr txBox="1"/>
          <p:nvPr/>
        </p:nvSpPr>
        <p:spPr>
          <a:xfrm>
            <a:off x="6558742" y="3086717"/>
            <a:ext cx="2461573" cy="1007181"/>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企業の送迎バスを地域交通に活用することで、住民の買い物や通院の足を確保する。</a:t>
            </a:r>
            <a:endParaRPr lang="en-US" altLang="ja-JP" sz="1400" ker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F</a:t>
            </a:r>
            <a:r>
              <a:rPr lang="ja-JP" altLang="en-US" sz="1400" kern="0">
                <a:latin typeface="Meiryo UI" panose="020B0604030504040204" pitchFamily="50" charset="-128"/>
                <a:ea typeface="Meiryo UI" panose="020B0604030504040204" pitchFamily="50" charset="-128"/>
              </a:rPr>
              <a:t>の</a:t>
            </a:r>
            <a:r>
              <a:rPr lang="en-US" altLang="ja-JP" sz="1400" kern="0">
                <a:latin typeface="Meiryo UI" panose="020B0604030504040204" pitchFamily="50" charset="-128"/>
                <a:ea typeface="Meiryo UI" panose="020B0604030504040204" pitchFamily="50" charset="-128"/>
              </a:rPr>
              <a:t>XX</a:t>
            </a:r>
            <a:r>
              <a:rPr lang="ja-JP" altLang="en-US" sz="1400" kern="0">
                <a:latin typeface="Meiryo UI" panose="020B0604030504040204" pitchFamily="50" charset="-128"/>
                <a:ea typeface="Meiryo UI" panose="020B0604030504040204" pitchFamily="50" charset="-128"/>
              </a:rPr>
              <a:t>地区の住民においても需要があることから、自治体</a:t>
            </a:r>
            <a:r>
              <a:rPr lang="en-US" altLang="ja-JP" sz="1400" kern="0">
                <a:latin typeface="Meiryo UI" panose="020B0604030504040204" pitchFamily="50" charset="-128"/>
                <a:ea typeface="Meiryo UI" panose="020B0604030504040204" pitchFamily="50" charset="-128"/>
              </a:rPr>
              <a:t>F</a:t>
            </a:r>
            <a:r>
              <a:rPr lang="ja-JP" altLang="en-US" sz="1400" kern="0">
                <a:latin typeface="Meiryo UI" panose="020B0604030504040204" pitchFamily="50" charset="-128"/>
                <a:ea typeface="Meiryo UI" panose="020B0604030504040204" pitchFamily="50" charset="-128"/>
              </a:rPr>
              <a:t>の一部費用負担のもと地域を跨いだ運行ルートを設定する。</a:t>
            </a:r>
            <a:endParaRPr lang="en-US" altLang="ja-JP" sz="1400" kern="0">
              <a:latin typeface="Meiryo UI" panose="020B0604030504040204" pitchFamily="50" charset="-128"/>
              <a:ea typeface="Meiryo UI" panose="020B0604030504040204" pitchFamily="50" charset="-128"/>
            </a:endParaRPr>
          </a:p>
        </p:txBody>
      </p:sp>
      <p:sp>
        <p:nvSpPr>
          <p:cNvPr id="33" name="テキスト ボックス 32">
            <a:extLst>
              <a:ext uri="{FF2B5EF4-FFF2-40B4-BE49-F238E27FC236}">
                <a16:creationId xmlns:a16="http://schemas.microsoft.com/office/drawing/2014/main" id="{1C16F15D-FF00-A343-5851-526C34E06036}"/>
              </a:ext>
            </a:extLst>
          </p:cNvPr>
          <p:cNvSpPr txBox="1"/>
          <p:nvPr/>
        </p:nvSpPr>
        <p:spPr>
          <a:xfrm>
            <a:off x="106131" y="6534849"/>
            <a:ext cx="4254788" cy="307777"/>
          </a:xfrm>
          <a:prstGeom prst="rect">
            <a:avLst/>
          </a:prstGeom>
          <a:noFill/>
        </p:spPr>
        <p:txBody>
          <a:bodyPr wrap="square">
            <a:noAutofit/>
          </a:bodyPr>
          <a:lstStyle/>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令和</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月～令和</a:t>
            </a:r>
            <a:r>
              <a:rPr lang="en-US" altLang="ja-JP" sz="1400" kern="0">
                <a:latin typeface="Meiryo UI" panose="020B0604030504040204" pitchFamily="50" charset="-128"/>
                <a:ea typeface="Meiryo UI" panose="020B0604030504040204" pitchFamily="50" charset="-128"/>
              </a:rPr>
              <a:t>9</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1</a:t>
            </a:r>
            <a:r>
              <a:rPr lang="ja-JP" altLang="en-US" sz="1400" kern="0">
                <a:latin typeface="Meiryo UI" panose="020B0604030504040204" pitchFamily="50" charset="-128"/>
                <a:ea typeface="Meiryo UI" panose="020B0604030504040204" pitchFamily="50" charset="-128"/>
              </a:rPr>
              <a:t>月</a:t>
            </a:r>
          </a:p>
        </p:txBody>
      </p:sp>
      <p:graphicFrame>
        <p:nvGraphicFramePr>
          <p:cNvPr id="34" name="表 33">
            <a:extLst>
              <a:ext uri="{FF2B5EF4-FFF2-40B4-BE49-F238E27FC236}">
                <a16:creationId xmlns:a16="http://schemas.microsoft.com/office/drawing/2014/main" id="{F89E5B07-BA9E-E28A-B890-695946FE716D}"/>
              </a:ext>
            </a:extLst>
          </p:cNvPr>
          <p:cNvGraphicFramePr>
            <a:graphicFrameLocks noGrp="1"/>
          </p:cNvGraphicFramePr>
          <p:nvPr>
            <p:extLst>
              <p:ext uri="{D42A27DB-BD31-4B8C-83A1-F6EECF244321}">
                <p14:modId xmlns:p14="http://schemas.microsoft.com/office/powerpoint/2010/main" val="2353657220"/>
              </p:ext>
            </p:extLst>
          </p:nvPr>
        </p:nvGraphicFramePr>
        <p:xfrm>
          <a:off x="80961" y="3686696"/>
          <a:ext cx="4356000" cy="2468878"/>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2385357001"/>
                    </a:ext>
                  </a:extLst>
                </a:gridCol>
                <a:gridCol w="3204000">
                  <a:extLst>
                    <a:ext uri="{9D8B030D-6E8A-4147-A177-3AD203B41FA5}">
                      <a16:colId xmlns:a16="http://schemas.microsoft.com/office/drawing/2014/main" val="1240499503"/>
                    </a:ext>
                  </a:extLst>
                </a:gridCol>
              </a:tblGrid>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交通サービス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公共ライドシェア</a:t>
                      </a:r>
                      <a:r>
                        <a:rPr kumimoji="1" lang="en-US" altLang="ja-JP" sz="1200" b="0">
                          <a:solidFill>
                            <a:schemeClr val="tx1"/>
                          </a:solidFill>
                          <a:latin typeface="Meiryo UI" panose="020B0604030504040204" pitchFamily="50" charset="-128"/>
                          <a:ea typeface="Meiryo UI" panose="020B0604030504040204" pitchFamily="50" charset="-128"/>
                        </a:rPr>
                        <a:t>(</a:t>
                      </a:r>
                      <a:r>
                        <a:rPr kumimoji="1" lang="ja-JP" altLang="en-US" sz="1200" b="0">
                          <a:solidFill>
                            <a:schemeClr val="tx1"/>
                          </a:solidFill>
                          <a:latin typeface="Meiryo UI" panose="020B0604030504040204" pitchFamily="50" charset="-128"/>
                          <a:ea typeface="Meiryo UI" panose="020B0604030504040204" pitchFamily="50" charset="-128"/>
                        </a:rPr>
                        <a:t>自家用有償旅客運送</a:t>
                      </a:r>
                      <a:r>
                        <a:rPr kumimoji="1" lang="en-US" altLang="ja-JP" sz="1200" b="0">
                          <a:solidFill>
                            <a:schemeClr val="tx1"/>
                          </a:solidFill>
                          <a:latin typeface="Meiryo UI" panose="020B0604030504040204" pitchFamily="50" charset="-128"/>
                          <a:ea typeface="Meiryo UI" panose="020B0604030504040204" pitchFamily="50" charset="-128"/>
                        </a:rPr>
                        <a:t>)</a:t>
                      </a:r>
                      <a:endParaRPr kumimoji="1" lang="ja-JP" altLang="en-US" sz="1200" b="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288652"/>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運行形態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路線定期運行</a:t>
                      </a:r>
                      <a:endParaRPr kumimoji="1" lang="en-US" altLang="ja-JP"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33452"/>
                  </a:ext>
                </a:extLst>
              </a:tr>
              <a:tr h="145355">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b="1">
                          <a:solidFill>
                            <a:schemeClr val="tx1"/>
                          </a:solidFill>
                          <a:latin typeface="Meiryo UI" panose="020B0604030504040204" pitchFamily="50" charset="-128"/>
                          <a:ea typeface="Meiryo UI" panose="020B0604030504040204" pitchFamily="50" charset="-128"/>
                        </a:rPr>
                        <a:t>法的区分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道路運送法</a:t>
                      </a:r>
                      <a:r>
                        <a:rPr lang="en-US" altLang="ja-JP" sz="1200" kern="0">
                          <a:solidFill>
                            <a:schemeClr val="tx1"/>
                          </a:solidFill>
                          <a:latin typeface="Meiryo UI" panose="020B0604030504040204" pitchFamily="50" charset="-128"/>
                          <a:ea typeface="Meiryo UI" panose="020B0604030504040204" pitchFamily="50" charset="-128"/>
                        </a:rPr>
                        <a:t>78</a:t>
                      </a:r>
                      <a:r>
                        <a:rPr lang="ja-JP" altLang="en-US" sz="1200" kern="0">
                          <a:solidFill>
                            <a:schemeClr val="tx1"/>
                          </a:solidFill>
                          <a:latin typeface="Meiryo UI" panose="020B0604030504040204" pitchFamily="50" charset="-128"/>
                          <a:ea typeface="Meiryo UI" panose="020B0604030504040204" pitchFamily="50" charset="-128"/>
                        </a:rPr>
                        <a:t>条</a:t>
                      </a:r>
                      <a:r>
                        <a:rPr lang="en-US" altLang="ja-JP" sz="1200" kern="0">
                          <a:solidFill>
                            <a:schemeClr val="tx1"/>
                          </a:solidFill>
                          <a:latin typeface="Meiryo UI" panose="020B0604030504040204" pitchFamily="50" charset="-128"/>
                          <a:ea typeface="Meiryo UI" panose="020B0604030504040204" pitchFamily="50" charset="-128"/>
                        </a:rPr>
                        <a:t>2</a:t>
                      </a:r>
                      <a:r>
                        <a:rPr lang="ja-JP" altLang="en-US" sz="1200" kern="0">
                          <a:solidFill>
                            <a:schemeClr val="tx1"/>
                          </a:solidFill>
                          <a:latin typeface="Meiryo UI" panose="020B0604030504040204" pitchFamily="50" charset="-128"/>
                          <a:ea typeface="Meiryo UI" panose="020B0604030504040204" pitchFamily="50" charset="-128"/>
                        </a:rPr>
                        <a:t>号</a:t>
                      </a:r>
                      <a:endParaRPr lang="en-US" altLang="ja-JP" sz="12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運行頻度</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月・水・金のみ</a:t>
                      </a:r>
                      <a:r>
                        <a:rPr kumimoji="1" lang="en-US" altLang="ja-JP" sz="1200">
                          <a:solidFill>
                            <a:schemeClr val="tx1"/>
                          </a:solidFill>
                          <a:latin typeface="Meiryo UI" panose="020B0604030504040204" pitchFamily="50" charset="-128"/>
                          <a:ea typeface="Meiryo UI" panose="020B0604030504040204" pitchFamily="50" charset="-128"/>
                        </a:rPr>
                        <a:t>11</a:t>
                      </a:r>
                      <a:r>
                        <a:rPr kumimoji="1" lang="ja-JP" altLang="en-US" sz="1200">
                          <a:solidFill>
                            <a:schemeClr val="tx1"/>
                          </a:solidFill>
                          <a:latin typeface="Meiryo UI" panose="020B0604030504040204" pitchFamily="50" charset="-128"/>
                          <a:ea typeface="Meiryo UI" panose="020B0604030504040204" pitchFamily="50" charset="-128"/>
                        </a:rPr>
                        <a:t>時から</a:t>
                      </a:r>
                      <a:r>
                        <a:rPr kumimoji="1" lang="en-US" altLang="ja-JP" sz="1200">
                          <a:solidFill>
                            <a:schemeClr val="tx1"/>
                          </a:solidFill>
                          <a:latin typeface="Meiryo UI" panose="020B0604030504040204" pitchFamily="50" charset="-128"/>
                          <a:ea typeface="Meiryo UI" panose="020B0604030504040204" pitchFamily="50" charset="-128"/>
                        </a:rPr>
                        <a:t>15</a:t>
                      </a:r>
                      <a:r>
                        <a:rPr kumimoji="1" lang="ja-JP" altLang="en-US" sz="1200">
                          <a:solidFill>
                            <a:schemeClr val="tx1"/>
                          </a:solidFill>
                          <a:latin typeface="Meiryo UI" panose="020B0604030504040204" pitchFamily="50" charset="-128"/>
                          <a:ea typeface="Meiryo UI" panose="020B0604030504040204" pitchFamily="50" charset="-128"/>
                        </a:rPr>
                        <a:t>時</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7223307"/>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運賃</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人</a:t>
                      </a:r>
                      <a:r>
                        <a:rPr kumimoji="1" lang="en-US" altLang="ja-JP" sz="1200">
                          <a:solidFill>
                            <a:schemeClr val="tx1"/>
                          </a:solidFill>
                          <a:latin typeface="Meiryo UI" panose="020B0604030504040204" pitchFamily="50" charset="-128"/>
                          <a:ea typeface="Meiryo UI" panose="020B0604030504040204" pitchFamily="50" charset="-128"/>
                        </a:rPr>
                        <a:t>300</a:t>
                      </a:r>
                      <a:r>
                        <a:rPr kumimoji="1" lang="ja-JP" altLang="en-US" sz="1200">
                          <a:solidFill>
                            <a:schemeClr val="tx1"/>
                          </a:solidFill>
                          <a:latin typeface="Meiryo UI" panose="020B0604030504040204" pitchFamily="50" charset="-128"/>
                          <a:ea typeface="Meiryo UI" panose="020B0604030504040204" pitchFamily="50" charset="-128"/>
                        </a:rPr>
                        <a:t>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10845"/>
                  </a:ext>
                </a:extLst>
              </a:tr>
              <a:tr h="466666">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実施内容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自治体</a:t>
                      </a:r>
                      <a:r>
                        <a:rPr kumimoji="1" lang="en-US" altLang="ja-JP" sz="1200">
                          <a:solidFill>
                            <a:schemeClr val="tx1"/>
                          </a:solidFill>
                          <a:latin typeface="Meiryo UI" panose="020B0604030504040204" pitchFamily="50" charset="-128"/>
                          <a:ea typeface="Meiryo UI" panose="020B0604030504040204" pitchFamily="50" charset="-128"/>
                        </a:rPr>
                        <a:t>A</a:t>
                      </a:r>
                      <a:r>
                        <a:rPr kumimoji="1" lang="ja-JP" altLang="en-US" sz="1200">
                          <a:solidFill>
                            <a:schemeClr val="tx1"/>
                          </a:solidFill>
                          <a:latin typeface="Meiryo UI" panose="020B0604030504040204" pitchFamily="50" charset="-128"/>
                          <a:ea typeface="Meiryo UI" panose="020B0604030504040204" pitchFamily="50" charset="-128"/>
                        </a:rPr>
                        <a:t>が運行主体となり、地場企業</a:t>
                      </a:r>
                      <a:r>
                        <a:rPr kumimoji="1" lang="en-US" altLang="ja-JP" sz="1200">
                          <a:solidFill>
                            <a:schemeClr val="tx1"/>
                          </a:solidFill>
                          <a:latin typeface="Meiryo UI" panose="020B0604030504040204" pitchFamily="50" charset="-128"/>
                          <a:ea typeface="Meiryo UI" panose="020B0604030504040204" pitchFamily="50" charset="-128"/>
                        </a:rPr>
                        <a:t>B</a:t>
                      </a:r>
                      <a:r>
                        <a:rPr kumimoji="1" lang="ja-JP" altLang="en-US" sz="1200">
                          <a:solidFill>
                            <a:schemeClr val="tx1"/>
                          </a:solidFill>
                          <a:latin typeface="Meiryo UI" panose="020B0604030504040204" pitchFamily="50" charset="-128"/>
                          <a:ea typeface="Meiryo UI" panose="020B0604030504040204" pitchFamily="50" charset="-128"/>
                        </a:rPr>
                        <a:t>が運行する従業員送迎バスの遊休時間帯（朝夕の通勤時間帯以外の日中）に送迎車両およびドライバーを活用した公共ライドシェアを運行する。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2858776"/>
                  </a:ext>
                </a:extLst>
              </a:tr>
              <a:tr h="252459">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共同化・協業化</a:t>
                      </a:r>
                      <a:endParaRPr kumimoji="1" lang="en-US" altLang="ja-JP" sz="1200" b="1">
                        <a:solidFill>
                          <a:schemeClr val="tx1"/>
                        </a:solidFill>
                        <a:latin typeface="Meiryo UI" panose="020B0604030504040204" pitchFamily="50" charset="-128"/>
                        <a:ea typeface="Meiryo UI" panose="020B0604030504040204" pitchFamily="50" charset="-128"/>
                      </a:endParaRPr>
                    </a:p>
                    <a:p>
                      <a:r>
                        <a:rPr kumimoji="1" lang="ja-JP" altLang="en-US" sz="1200" b="1">
                          <a:solidFill>
                            <a:schemeClr val="tx1"/>
                          </a:solidFill>
                          <a:latin typeface="Meiryo UI" panose="020B0604030504040204" pitchFamily="50" charset="-128"/>
                          <a:ea typeface="Meiryo UI" panose="020B0604030504040204" pitchFamily="50" charset="-128"/>
                        </a:rPr>
                        <a:t>する領域</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遊休時間帯の車両およびドライバー</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1015873"/>
                  </a:ext>
                </a:extLst>
              </a:tr>
            </a:tbl>
          </a:graphicData>
        </a:graphic>
      </p:graphicFrame>
      <p:pic>
        <p:nvPicPr>
          <p:cNvPr id="36" name="図 35">
            <a:extLst>
              <a:ext uri="{FF2B5EF4-FFF2-40B4-BE49-F238E27FC236}">
                <a16:creationId xmlns:a16="http://schemas.microsoft.com/office/drawing/2014/main" id="{7D3EBA31-552B-78D4-69F5-49C790C96B98}"/>
              </a:ext>
            </a:extLst>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Lst>
          </a:blip>
          <a:stretch>
            <a:fillRect/>
          </a:stretch>
        </p:blipFill>
        <p:spPr>
          <a:xfrm>
            <a:off x="4795343" y="3275118"/>
            <a:ext cx="1704937" cy="156446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softEdge rad="0"/>
          </a:effectLst>
        </p:spPr>
      </p:pic>
      <p:sp>
        <p:nvSpPr>
          <p:cNvPr id="26" name="テキスト ボックス 25">
            <a:extLst>
              <a:ext uri="{FF2B5EF4-FFF2-40B4-BE49-F238E27FC236}">
                <a16:creationId xmlns:a16="http://schemas.microsoft.com/office/drawing/2014/main" id="{56E963E7-41AF-757B-70C0-8E3742E7DB35}"/>
              </a:ext>
            </a:extLst>
          </p:cNvPr>
          <p:cNvSpPr txBox="1"/>
          <p:nvPr/>
        </p:nvSpPr>
        <p:spPr>
          <a:xfrm>
            <a:off x="7088420" y="18711"/>
            <a:ext cx="2011189" cy="306467"/>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共同化・協業化促進タイプ</a:t>
            </a:r>
          </a:p>
        </p:txBody>
      </p:sp>
      <p:sp>
        <p:nvSpPr>
          <p:cNvPr id="27" name="テキスト ボックス 26">
            <a:extLst>
              <a:ext uri="{FF2B5EF4-FFF2-40B4-BE49-F238E27FC236}">
                <a16:creationId xmlns:a16="http://schemas.microsoft.com/office/drawing/2014/main" id="{1132CA67-729E-8176-FBF4-277ABBEEC994}"/>
              </a:ext>
            </a:extLst>
          </p:cNvPr>
          <p:cNvSpPr txBox="1"/>
          <p:nvPr/>
        </p:nvSpPr>
        <p:spPr>
          <a:xfrm>
            <a:off x="8158406" y="337947"/>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
        <p:nvSpPr>
          <p:cNvPr id="28" name="テキスト ボックス 27">
            <a:extLst>
              <a:ext uri="{FF2B5EF4-FFF2-40B4-BE49-F238E27FC236}">
                <a16:creationId xmlns:a16="http://schemas.microsoft.com/office/drawing/2014/main" id="{EFFF6B73-99F1-458C-E037-F150952FA05C}"/>
              </a:ext>
            </a:extLst>
          </p:cNvPr>
          <p:cNvSpPr txBox="1"/>
          <p:nvPr/>
        </p:nvSpPr>
        <p:spPr>
          <a:xfrm>
            <a:off x="6051818" y="642221"/>
            <a:ext cx="2885844" cy="261610"/>
          </a:xfrm>
          <a:prstGeom prst="rect">
            <a:avLst/>
          </a:prstGeom>
          <a:noFill/>
        </p:spPr>
        <p:txBody>
          <a:bodyPr wrap="square" rtlCol="0">
            <a:spAutoFit/>
          </a:bodyPr>
          <a:lstStyle/>
          <a:p>
            <a:r>
              <a:rPr kumimoji="1" lang="ja-JP" altLang="en-US" sz="1050">
                <a:latin typeface="Meiryo UI" panose="020B0604030504040204" pitchFamily="50" charset="-128"/>
                <a:ea typeface="Meiryo UI" panose="020B0604030504040204" pitchFamily="50" charset="-128"/>
                <a:cs typeface="Microsoft GothicNeo" panose="020B0500000101010101" pitchFamily="34" charset="-127"/>
              </a:rPr>
              <a:t>地区名はふりがなも記入すること</a:t>
            </a:r>
          </a:p>
        </p:txBody>
      </p:sp>
    </p:spTree>
    <p:extLst>
      <p:ext uri="{BB962C8B-B14F-4D97-AF65-F5344CB8AC3E}">
        <p14:creationId xmlns:p14="http://schemas.microsoft.com/office/powerpoint/2010/main" val="11237983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E4347F-D2BA-ED72-F531-911FB7BCB754}"/>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0BC1AB11-E176-3F30-70B0-11CB58769E2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0BC1AB11-E176-3F30-70B0-11CB58769E2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8" name="テキスト ボックス 7">
            <a:extLst>
              <a:ext uri="{FF2B5EF4-FFF2-40B4-BE49-F238E27FC236}">
                <a16:creationId xmlns:a16="http://schemas.microsoft.com/office/drawing/2014/main" id="{C53AF15B-3A0D-2413-31CB-93467C55C358}"/>
              </a:ext>
            </a:extLst>
          </p:cNvPr>
          <p:cNvSpPr txBox="1"/>
          <p:nvPr/>
        </p:nvSpPr>
        <p:spPr>
          <a:xfrm>
            <a:off x="240760" y="868636"/>
            <a:ext cx="131356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defPPr>
              <a:defRPr lang="ja-JP"/>
            </a:defPPr>
            <a:lvl1pP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事業実施体制</a:t>
            </a:r>
          </a:p>
        </p:txBody>
      </p:sp>
      <p:sp>
        <p:nvSpPr>
          <p:cNvPr id="11" name="タイトル 1">
            <a:extLst>
              <a:ext uri="{FF2B5EF4-FFF2-40B4-BE49-F238E27FC236}">
                <a16:creationId xmlns:a16="http://schemas.microsoft.com/office/drawing/2014/main" id="{4EC7CF61-7A50-413F-B0DA-7432761DB41B}"/>
              </a:ext>
            </a:extLst>
          </p:cNvPr>
          <p:cNvSpPr txBox="1">
            <a:spLocks/>
          </p:cNvSpPr>
          <p:nvPr/>
        </p:nvSpPr>
        <p:spPr>
          <a:xfrm>
            <a:off x="0" y="26634"/>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kumimoji="1" lang="en-US" altLang="ja-JP"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県〇市、〇市、〇市</a:t>
            </a:r>
            <a:r>
              <a:rPr kumimoji="1" lang="en-US" altLang="ja-JP" sz="14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p>
          <a:p>
            <a:pPr lvl="0" defTabSz="719255">
              <a:defRPr/>
            </a:pPr>
            <a:r>
              <a:rPr lang="ja-JP" altLang="en-US" sz="1600" kern="0"/>
              <a:t>地場企業</a:t>
            </a:r>
            <a:r>
              <a:rPr lang="en-US" altLang="ja-JP" sz="1600" kern="0"/>
              <a:t>B</a:t>
            </a:r>
            <a:r>
              <a:rPr lang="ja-JP" altLang="en-US" sz="1600" kern="0"/>
              <a:t>の遊休時間帯における車両・ドライバーを活用した公共ライドシェア</a:t>
            </a:r>
            <a:endParaRPr kumimoji="1" lang="ja-JP" altLang="en-US" sz="1600" b="0" i="0" u="none" strike="noStrike" kern="0" cap="none" spc="0" normalizeH="0" baseline="0" noProof="0">
              <a:ln>
                <a:noFill/>
              </a:ln>
              <a:solidFill>
                <a:srgbClr val="4087C8"/>
              </a:solidFill>
              <a:effectLst/>
              <a:uLnTx/>
              <a:uFillTx/>
              <a:latin typeface="HGP創英角ｺﾞｼｯｸUB"/>
              <a:ea typeface="HGP創英角ｺﾞｼｯｸUB"/>
              <a:cs typeface="+mj-cs"/>
            </a:endParaRPr>
          </a:p>
        </p:txBody>
      </p:sp>
      <p:sp>
        <p:nvSpPr>
          <p:cNvPr id="14" name="四角形: 角を丸くする 13">
            <a:extLst>
              <a:ext uri="{FF2B5EF4-FFF2-40B4-BE49-F238E27FC236}">
                <a16:creationId xmlns:a16="http://schemas.microsoft.com/office/drawing/2014/main" id="{14FB377B-C5BD-2EA3-F367-37500F389771}"/>
              </a:ext>
            </a:extLst>
          </p:cNvPr>
          <p:cNvSpPr/>
          <p:nvPr/>
        </p:nvSpPr>
        <p:spPr bwMode="auto">
          <a:xfrm>
            <a:off x="768582" y="4411397"/>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ja-JP" altLang="en-US" sz="1600">
                <a:latin typeface="Meiryo UI" panose="020B0604030504040204" pitchFamily="50" charset="-128"/>
                <a:ea typeface="Meiryo UI" panose="020B0604030504040204" pitchFamily="50" charset="-128"/>
              </a:rPr>
              <a:t>スーパーマーケット</a:t>
            </a:r>
            <a:r>
              <a:rPr lang="en-US" altLang="ja-JP" sz="1600">
                <a:latin typeface="Meiryo UI" panose="020B0604030504040204" pitchFamily="50" charset="-128"/>
                <a:ea typeface="Meiryo UI" panose="020B0604030504040204" pitchFamily="50" charset="-128"/>
              </a:rPr>
              <a:t>D</a:t>
            </a:r>
          </a:p>
          <a:p>
            <a:pPr algn="ctr" eaLnBrk="0" hangingPunct="0"/>
            <a:r>
              <a:rPr lang="ja-JP" altLang="en-US" sz="1200">
                <a:latin typeface="Meiryo UI" panose="020B0604030504040204" pitchFamily="50" charset="-128"/>
                <a:ea typeface="Meiryo UI" panose="020B0604030504040204" pitchFamily="50" charset="-128"/>
              </a:rPr>
              <a:t>乗降スポットの提供および利用者周知</a:t>
            </a:r>
          </a:p>
        </p:txBody>
      </p:sp>
      <p:sp>
        <p:nvSpPr>
          <p:cNvPr id="25" name="正方形/長方形 24">
            <a:extLst>
              <a:ext uri="{FF2B5EF4-FFF2-40B4-BE49-F238E27FC236}">
                <a16:creationId xmlns:a16="http://schemas.microsoft.com/office/drawing/2014/main" id="{9119162D-5725-3950-2AE4-658B9FBC56EC}"/>
              </a:ext>
            </a:extLst>
          </p:cNvPr>
          <p:cNvSpPr/>
          <p:nvPr/>
        </p:nvSpPr>
        <p:spPr bwMode="auto">
          <a:xfrm>
            <a:off x="6650575" y="3691397"/>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費用負担および</a:t>
            </a:r>
            <a:endParaRPr kumimoji="1" lang="en-US" altLang="ja-JP"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協力</a:t>
            </a:r>
          </a:p>
        </p:txBody>
      </p:sp>
      <p:sp>
        <p:nvSpPr>
          <p:cNvPr id="19" name="四角形: 角を丸くする 18">
            <a:extLst>
              <a:ext uri="{FF2B5EF4-FFF2-40B4-BE49-F238E27FC236}">
                <a16:creationId xmlns:a16="http://schemas.microsoft.com/office/drawing/2014/main" id="{01F7BDBF-C43E-15BB-C6AD-75878C5DC24D}"/>
              </a:ext>
            </a:extLst>
          </p:cNvPr>
          <p:cNvSpPr/>
          <p:nvPr/>
        </p:nvSpPr>
        <p:spPr bwMode="auto">
          <a:xfrm>
            <a:off x="3567262" y="4411397"/>
            <a:ext cx="2009473"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病院</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E</a:t>
            </a: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乗降スポットの提供および利用者周知</a:t>
            </a:r>
          </a:p>
        </p:txBody>
      </p:sp>
      <p:sp>
        <p:nvSpPr>
          <p:cNvPr id="31" name="四角形: 角を丸くする 30">
            <a:extLst>
              <a:ext uri="{FF2B5EF4-FFF2-40B4-BE49-F238E27FC236}">
                <a16:creationId xmlns:a16="http://schemas.microsoft.com/office/drawing/2014/main" id="{7F842872-96A2-FE99-EE43-7046B15F7EBF}"/>
              </a:ext>
            </a:extLst>
          </p:cNvPr>
          <p:cNvSpPr/>
          <p:nvPr/>
        </p:nvSpPr>
        <p:spPr bwMode="auto">
          <a:xfrm>
            <a:off x="3552673" y="1385126"/>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自治体</a:t>
            </a:r>
            <a:r>
              <a:rPr lang="en-US" altLang="ja-JP" sz="1600">
                <a:latin typeface="Meiryo UI" panose="020B0604030504040204" pitchFamily="50" charset="-128"/>
                <a:ea typeface="Meiryo UI" panose="020B0604030504040204" pitchFamily="50" charset="-128"/>
              </a:rPr>
              <a:t>A</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事業主体および</a:t>
            </a:r>
            <a:endParaRPr kumimoji="1" lang="en-US" altLang="ja-JP" sz="12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公共ライドシェアの運行主体</a:t>
            </a:r>
            <a:endParaRPr kumimoji="1" lang="en-US" altLang="ja-JP" sz="12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37" name="四角形: 角を丸くする 36">
            <a:extLst>
              <a:ext uri="{FF2B5EF4-FFF2-40B4-BE49-F238E27FC236}">
                <a16:creationId xmlns:a16="http://schemas.microsoft.com/office/drawing/2014/main" id="{F6A01C45-D827-1F9F-2534-B4752DDBCD28}"/>
              </a:ext>
            </a:extLst>
          </p:cNvPr>
          <p:cNvSpPr/>
          <p:nvPr/>
        </p:nvSpPr>
        <p:spPr bwMode="auto">
          <a:xfrm>
            <a:off x="6236085" y="1394888"/>
            <a:ext cx="2205995" cy="708001"/>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地場企業</a:t>
            </a:r>
            <a:r>
              <a:rPr lang="en-US" altLang="ja-JP" sz="1600">
                <a:latin typeface="Meiryo UI" panose="020B0604030504040204" pitchFamily="50" charset="-128"/>
                <a:ea typeface="Meiryo UI" panose="020B0604030504040204" pitchFamily="50" charset="-128"/>
              </a:rPr>
              <a:t>B</a:t>
            </a: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i="0" u="none" strike="noStrike" cap="none" normalizeH="0" baseline="0">
                <a:ln>
                  <a:noFill/>
                </a:ln>
                <a:effectLst/>
                <a:latin typeface="Meiryo UI" panose="020B0604030504040204" pitchFamily="50" charset="-128"/>
                <a:ea typeface="Meiryo UI" panose="020B0604030504040204" pitchFamily="50" charset="-128"/>
              </a:rPr>
              <a:t>事業主体</a:t>
            </a:r>
            <a:endParaRPr kumimoji="1" lang="en-US" altLang="ja-JP" sz="120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i="0" u="none" strike="noStrike" cap="none" normalizeH="0" baseline="0">
                <a:ln>
                  <a:noFill/>
                </a:ln>
                <a:effectLst/>
                <a:latin typeface="Meiryo UI" panose="020B0604030504040204" pitchFamily="50" charset="-128"/>
                <a:ea typeface="Meiryo UI" panose="020B0604030504040204" pitchFamily="50" charset="-128"/>
              </a:rPr>
              <a:t>従業員送迎バスの運行</a:t>
            </a:r>
            <a:endParaRPr kumimoji="1" lang="en-US" altLang="ja-JP" sz="1200" i="0" u="none" strike="noStrike" cap="none" normalizeH="0" baseline="0">
              <a:ln>
                <a:noFill/>
              </a:ln>
              <a:effectLst/>
              <a:latin typeface="Meiryo UI" panose="020B0604030504040204" pitchFamily="50" charset="-128"/>
              <a:ea typeface="Meiryo UI" panose="020B0604030504040204" pitchFamily="50" charset="-128"/>
            </a:endParaRPr>
          </a:p>
        </p:txBody>
      </p:sp>
      <p:cxnSp>
        <p:nvCxnSpPr>
          <p:cNvPr id="43" name="直線矢印コネクタ 42">
            <a:extLst>
              <a:ext uri="{FF2B5EF4-FFF2-40B4-BE49-F238E27FC236}">
                <a16:creationId xmlns:a16="http://schemas.microsoft.com/office/drawing/2014/main" id="{17E0BF55-3AEA-4E81-4FF7-8B180B05CACB}"/>
              </a:ext>
            </a:extLst>
          </p:cNvPr>
          <p:cNvCxnSpPr>
            <a:cxnSpLocks/>
          </p:cNvCxnSpPr>
          <p:nvPr/>
        </p:nvCxnSpPr>
        <p:spPr bwMode="auto">
          <a:xfrm flipH="1">
            <a:off x="5648420" y="1721091"/>
            <a:ext cx="577503" cy="0"/>
          </a:xfrm>
          <a:prstGeom prst="straightConnector1">
            <a:avLst/>
          </a:prstGeom>
          <a:solidFill>
            <a:schemeClr val="bg1"/>
          </a:solidFill>
          <a:ln w="12700" cap="flat" cmpd="sng" algn="ctr">
            <a:solidFill>
              <a:schemeClr val="tx1"/>
            </a:solidFill>
            <a:prstDash val="solid"/>
            <a:round/>
            <a:headEnd type="none" w="lg" len="lg"/>
            <a:tailEnd type="triangle" w="lg" len="lg"/>
          </a:ln>
          <a:effectLst/>
        </p:spPr>
      </p:cxnSp>
      <p:sp>
        <p:nvSpPr>
          <p:cNvPr id="79" name="正方形/長方形 78">
            <a:extLst>
              <a:ext uri="{FF2B5EF4-FFF2-40B4-BE49-F238E27FC236}">
                <a16:creationId xmlns:a16="http://schemas.microsoft.com/office/drawing/2014/main" id="{6352006F-F6B0-A4B6-2BB0-F54C6F3234A8}"/>
              </a:ext>
            </a:extLst>
          </p:cNvPr>
          <p:cNvSpPr/>
          <p:nvPr/>
        </p:nvSpPr>
        <p:spPr bwMode="auto">
          <a:xfrm>
            <a:off x="5301002" y="2198659"/>
            <a:ext cx="1537398" cy="353639"/>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遊休時間帯における車両およびドライバーの提供</a:t>
            </a:r>
          </a:p>
        </p:txBody>
      </p:sp>
      <p:sp>
        <p:nvSpPr>
          <p:cNvPr id="80" name="四角形: 角を丸くする 79">
            <a:extLst>
              <a:ext uri="{FF2B5EF4-FFF2-40B4-BE49-F238E27FC236}">
                <a16:creationId xmlns:a16="http://schemas.microsoft.com/office/drawing/2014/main" id="{2A6CF5CD-BBCD-F4A6-8810-EF0000A65D49}"/>
              </a:ext>
            </a:extLst>
          </p:cNvPr>
          <p:cNvSpPr/>
          <p:nvPr/>
        </p:nvSpPr>
        <p:spPr bwMode="auto">
          <a:xfrm>
            <a:off x="6236085" y="4417396"/>
            <a:ext cx="2205995" cy="708001"/>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i="0" u="none" strike="noStrike" cap="none" normalizeH="0" baseline="0">
                <a:ln>
                  <a:noFill/>
                </a:ln>
                <a:effectLst/>
                <a:latin typeface="Meiryo UI" panose="020B0604030504040204" pitchFamily="50" charset="-128"/>
                <a:ea typeface="Meiryo UI" panose="020B0604030504040204" pitchFamily="50" charset="-128"/>
              </a:rPr>
              <a:t>自治体</a:t>
            </a:r>
            <a:r>
              <a:rPr kumimoji="1" lang="en-US" altLang="ja-JP" sz="1600" i="0" u="none" strike="noStrike" cap="none" normalizeH="0" baseline="0">
                <a:ln>
                  <a:noFill/>
                </a:ln>
                <a:effectLst/>
                <a:latin typeface="Meiryo UI" panose="020B0604030504040204" pitchFamily="50" charset="-128"/>
                <a:ea typeface="Meiryo UI" panose="020B0604030504040204" pitchFamily="50" charset="-128"/>
              </a:rPr>
              <a:t>F</a:t>
            </a: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i="0" u="none" strike="noStrike" cap="none" normalizeH="0" baseline="0">
                <a:ln>
                  <a:noFill/>
                </a:ln>
                <a:effectLst/>
                <a:latin typeface="Meiryo UI" panose="020B0604030504040204" pitchFamily="50" charset="-128"/>
                <a:ea typeface="Meiryo UI" panose="020B0604030504040204" pitchFamily="50" charset="-128"/>
              </a:rPr>
              <a:t>費用の一部負担および</a:t>
            </a:r>
            <a:endParaRPr kumimoji="1" lang="en-US" altLang="ja-JP" sz="120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i="0" u="none" strike="noStrike" cap="none" normalizeH="0" baseline="0">
                <a:ln>
                  <a:noFill/>
                </a:ln>
                <a:effectLst/>
                <a:latin typeface="Meiryo UI" panose="020B0604030504040204" pitchFamily="50" charset="-128"/>
                <a:ea typeface="Meiryo UI" panose="020B0604030504040204" pitchFamily="50" charset="-128"/>
              </a:rPr>
              <a:t>乗降スポット設置の調整等</a:t>
            </a:r>
            <a:endParaRPr kumimoji="1" lang="en-US" altLang="ja-JP" sz="120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87" name="正方形/長方形 86">
            <a:extLst>
              <a:ext uri="{FF2B5EF4-FFF2-40B4-BE49-F238E27FC236}">
                <a16:creationId xmlns:a16="http://schemas.microsoft.com/office/drawing/2014/main" id="{98867D0E-CC7B-6DFF-403F-4BDC45D54722}"/>
              </a:ext>
            </a:extLst>
          </p:cNvPr>
          <p:cNvSpPr/>
          <p:nvPr/>
        </p:nvSpPr>
        <p:spPr bwMode="auto">
          <a:xfrm>
            <a:off x="3810151" y="3945561"/>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cxnSp>
        <p:nvCxnSpPr>
          <p:cNvPr id="94" name="直線矢印コネクタ 93">
            <a:extLst>
              <a:ext uri="{FF2B5EF4-FFF2-40B4-BE49-F238E27FC236}">
                <a16:creationId xmlns:a16="http://schemas.microsoft.com/office/drawing/2014/main" id="{887AC4B3-CCBB-068E-3C43-86E357067DFB}"/>
              </a:ext>
            </a:extLst>
          </p:cNvPr>
          <p:cNvCxnSpPr>
            <a:cxnSpLocks/>
          </p:cNvCxnSpPr>
          <p:nvPr/>
        </p:nvCxnSpPr>
        <p:spPr bwMode="auto">
          <a:xfrm flipH="1">
            <a:off x="1780190" y="2102889"/>
            <a:ext cx="2558383" cy="2308508"/>
          </a:xfrm>
          <a:prstGeom prst="straightConnector1">
            <a:avLst/>
          </a:prstGeom>
          <a:solidFill>
            <a:schemeClr val="bg1"/>
          </a:solidFill>
          <a:ln w="12700" cap="flat" cmpd="sng" algn="ctr">
            <a:solidFill>
              <a:schemeClr val="tx1"/>
            </a:solidFill>
            <a:prstDash val="solid"/>
            <a:round/>
            <a:headEnd type="triangle" w="lg" len="lg"/>
            <a:tailEnd type="none"/>
          </a:ln>
          <a:effectLst/>
        </p:spPr>
      </p:cxnSp>
      <p:sp>
        <p:nvSpPr>
          <p:cNvPr id="102" name="正方形/長方形 101">
            <a:extLst>
              <a:ext uri="{FF2B5EF4-FFF2-40B4-BE49-F238E27FC236}">
                <a16:creationId xmlns:a16="http://schemas.microsoft.com/office/drawing/2014/main" id="{0531BB2B-9361-379E-9788-DD5619099052}"/>
              </a:ext>
            </a:extLst>
          </p:cNvPr>
          <p:cNvSpPr/>
          <p:nvPr/>
        </p:nvSpPr>
        <p:spPr bwMode="auto">
          <a:xfrm>
            <a:off x="3649194" y="3697396"/>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協力</a:t>
            </a:r>
          </a:p>
        </p:txBody>
      </p:sp>
      <p:sp>
        <p:nvSpPr>
          <p:cNvPr id="103" name="正方形/長方形 102">
            <a:extLst>
              <a:ext uri="{FF2B5EF4-FFF2-40B4-BE49-F238E27FC236}">
                <a16:creationId xmlns:a16="http://schemas.microsoft.com/office/drawing/2014/main" id="{CDEE2EB7-43D8-BCBE-AA8D-B3B736C1636A}"/>
              </a:ext>
            </a:extLst>
          </p:cNvPr>
          <p:cNvSpPr/>
          <p:nvPr/>
        </p:nvSpPr>
        <p:spPr bwMode="auto">
          <a:xfrm>
            <a:off x="1394527" y="3691397"/>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協力</a:t>
            </a:r>
          </a:p>
        </p:txBody>
      </p:sp>
      <p:sp>
        <p:nvSpPr>
          <p:cNvPr id="112" name="四角形: 角を丸くする 111">
            <a:extLst>
              <a:ext uri="{FF2B5EF4-FFF2-40B4-BE49-F238E27FC236}">
                <a16:creationId xmlns:a16="http://schemas.microsoft.com/office/drawing/2014/main" id="{71F7D96A-9EAF-CEB6-78E9-B73919FE83EE}"/>
              </a:ext>
            </a:extLst>
          </p:cNvPr>
          <p:cNvSpPr/>
          <p:nvPr/>
        </p:nvSpPr>
        <p:spPr bwMode="auto">
          <a:xfrm>
            <a:off x="768582" y="1387813"/>
            <a:ext cx="2205994"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事業者</a:t>
            </a:r>
            <a:r>
              <a:rPr lang="en-US" altLang="ja-JP" sz="1600">
                <a:latin typeface="Meiryo UI" panose="020B0604030504040204" pitchFamily="50" charset="-128"/>
                <a:ea typeface="Meiryo UI" panose="020B0604030504040204" pitchFamily="50" charset="-128"/>
              </a:rPr>
              <a:t>C</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200">
                <a:latin typeface="Meiryo UI" panose="020B0604030504040204" pitchFamily="50" charset="-128"/>
                <a:ea typeface="Meiryo UI" panose="020B0604030504040204" pitchFamily="50" charset="-128"/>
              </a:rPr>
              <a:t>事業企画・</a:t>
            </a:r>
            <a:br>
              <a:rPr kumimoji="1" lang="en-US" altLang="ja-JP" sz="1200" b="0" i="0" u="none" strike="noStrike" cap="none" normalizeH="0" baseline="0">
                <a:ln>
                  <a:noFill/>
                </a:ln>
                <a:effectLst/>
                <a:latin typeface="Meiryo UI" panose="020B0604030504040204" pitchFamily="50" charset="-128"/>
                <a:ea typeface="Meiryo UI" panose="020B0604030504040204" pitchFamily="50" charset="-128"/>
              </a:rPr>
            </a:br>
            <a:r>
              <a:rPr kumimoji="1" lang="ja-JP" altLang="en-US" sz="1200" b="0" i="0" u="none" strike="noStrike" cap="none" normalizeH="0" baseline="0">
                <a:ln>
                  <a:noFill/>
                </a:ln>
                <a:effectLst/>
                <a:latin typeface="Meiryo UI" panose="020B0604030504040204" pitchFamily="50" charset="-128"/>
                <a:ea typeface="Meiryo UI" panose="020B0604030504040204" pitchFamily="50" charset="-128"/>
              </a:rPr>
              <a:t>配車システム提供</a:t>
            </a:r>
          </a:p>
        </p:txBody>
      </p:sp>
      <p:cxnSp>
        <p:nvCxnSpPr>
          <p:cNvPr id="113" name="直線矢印コネクタ 112">
            <a:extLst>
              <a:ext uri="{FF2B5EF4-FFF2-40B4-BE49-F238E27FC236}">
                <a16:creationId xmlns:a16="http://schemas.microsoft.com/office/drawing/2014/main" id="{BC096340-D11A-6D12-A725-58FF40334277}"/>
              </a:ext>
            </a:extLst>
          </p:cNvPr>
          <p:cNvCxnSpPr>
            <a:cxnSpLocks/>
            <a:stCxn id="19" idx="0"/>
          </p:cNvCxnSpPr>
          <p:nvPr/>
        </p:nvCxnSpPr>
        <p:spPr bwMode="auto">
          <a:xfrm flipH="1" flipV="1">
            <a:off x="4557517" y="2102890"/>
            <a:ext cx="14482" cy="2308507"/>
          </a:xfrm>
          <a:prstGeom prst="straightConnector1">
            <a:avLst/>
          </a:prstGeom>
          <a:solidFill>
            <a:schemeClr val="bg1"/>
          </a:solidFill>
          <a:ln w="12700" cap="flat" cmpd="sng" algn="ctr">
            <a:solidFill>
              <a:schemeClr val="tx1"/>
            </a:solidFill>
            <a:prstDash val="solid"/>
            <a:round/>
            <a:headEnd type="none" w="lg" len="lg"/>
            <a:tailEnd type="triangle" w="lg" len="lg"/>
          </a:ln>
          <a:effectLst/>
        </p:spPr>
      </p:cxnSp>
      <p:sp>
        <p:nvSpPr>
          <p:cNvPr id="117" name="正方形/長方形 116">
            <a:extLst>
              <a:ext uri="{FF2B5EF4-FFF2-40B4-BE49-F238E27FC236}">
                <a16:creationId xmlns:a16="http://schemas.microsoft.com/office/drawing/2014/main" id="{617F6BAB-DD3D-FCC1-DB7C-36BA8A380600}"/>
              </a:ext>
            </a:extLst>
          </p:cNvPr>
          <p:cNvSpPr/>
          <p:nvPr/>
        </p:nvSpPr>
        <p:spPr bwMode="auto">
          <a:xfrm>
            <a:off x="2490142" y="2020990"/>
            <a:ext cx="1537398" cy="353639"/>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200">
                <a:latin typeface="Meiryo UI" panose="020B0604030504040204" pitchFamily="50" charset="-128"/>
                <a:ea typeface="Meiryo UI" panose="020B0604030504040204" pitchFamily="50" charset="-128"/>
              </a:rPr>
              <a:t>業務委託</a:t>
            </a:r>
            <a:endPar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cxnSp>
        <p:nvCxnSpPr>
          <p:cNvPr id="16" name="直線矢印コネクタ 15">
            <a:extLst>
              <a:ext uri="{FF2B5EF4-FFF2-40B4-BE49-F238E27FC236}">
                <a16:creationId xmlns:a16="http://schemas.microsoft.com/office/drawing/2014/main" id="{7D1214E0-00E9-74BB-B562-3532110AF3D7}"/>
              </a:ext>
            </a:extLst>
          </p:cNvPr>
          <p:cNvCxnSpPr>
            <a:cxnSpLocks/>
          </p:cNvCxnSpPr>
          <p:nvPr/>
        </p:nvCxnSpPr>
        <p:spPr bwMode="auto">
          <a:xfrm rot="10800000" flipV="1">
            <a:off x="2974576" y="1745126"/>
            <a:ext cx="578097" cy="2687"/>
          </a:xfrm>
          <a:prstGeom prst="straightConnector1">
            <a:avLst/>
          </a:prstGeom>
          <a:solidFill>
            <a:schemeClr val="bg1"/>
          </a:solidFill>
          <a:ln w="12700" cap="flat" cmpd="sng" algn="ctr">
            <a:solidFill>
              <a:schemeClr val="tx1"/>
            </a:solidFill>
            <a:prstDash val="solid"/>
            <a:round/>
            <a:headEnd type="none" w="lg" len="lg"/>
            <a:tailEnd type="triangle" w="lg" len="lg"/>
          </a:ln>
          <a:effectLst/>
        </p:spPr>
      </p:cxnSp>
      <p:cxnSp>
        <p:nvCxnSpPr>
          <p:cNvPr id="29" name="直線矢印コネクタ 28">
            <a:extLst>
              <a:ext uri="{FF2B5EF4-FFF2-40B4-BE49-F238E27FC236}">
                <a16:creationId xmlns:a16="http://schemas.microsoft.com/office/drawing/2014/main" id="{758FEB25-882A-1C02-EB3B-7A9AA727DF87}"/>
              </a:ext>
            </a:extLst>
          </p:cNvPr>
          <p:cNvCxnSpPr>
            <a:cxnSpLocks/>
          </p:cNvCxnSpPr>
          <p:nvPr/>
        </p:nvCxnSpPr>
        <p:spPr bwMode="auto">
          <a:xfrm>
            <a:off x="4773632" y="2118447"/>
            <a:ext cx="2672107" cy="2292950"/>
          </a:xfrm>
          <a:prstGeom prst="straightConnector1">
            <a:avLst/>
          </a:prstGeom>
          <a:solidFill>
            <a:schemeClr val="bg1"/>
          </a:solidFill>
          <a:ln w="12700" cap="flat" cmpd="sng" algn="ctr">
            <a:solidFill>
              <a:schemeClr val="tx1"/>
            </a:solidFill>
            <a:prstDash val="solid"/>
            <a:round/>
            <a:headEnd type="triangle" w="lg" len="lg"/>
            <a:tailEnd type="none"/>
          </a:ln>
          <a:effectLst/>
        </p:spPr>
      </p:cxnSp>
      <p:sp>
        <p:nvSpPr>
          <p:cNvPr id="2" name="テキスト ボックス 1">
            <a:extLst>
              <a:ext uri="{FF2B5EF4-FFF2-40B4-BE49-F238E27FC236}">
                <a16:creationId xmlns:a16="http://schemas.microsoft.com/office/drawing/2014/main" id="{1E3F562B-1C5D-F960-942F-5A8ECA407CF2}"/>
              </a:ext>
            </a:extLst>
          </p:cNvPr>
          <p:cNvSpPr txBox="1"/>
          <p:nvPr/>
        </p:nvSpPr>
        <p:spPr>
          <a:xfrm>
            <a:off x="7088420" y="18711"/>
            <a:ext cx="2011189" cy="306467"/>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共同化・協業化促進タイプ</a:t>
            </a:r>
          </a:p>
        </p:txBody>
      </p:sp>
      <p:sp>
        <p:nvSpPr>
          <p:cNvPr id="3" name="テキスト ボックス 2">
            <a:extLst>
              <a:ext uri="{FF2B5EF4-FFF2-40B4-BE49-F238E27FC236}">
                <a16:creationId xmlns:a16="http://schemas.microsoft.com/office/drawing/2014/main" id="{4D019DB4-E93A-967D-3DEA-9CF5B0B07844}"/>
              </a:ext>
            </a:extLst>
          </p:cNvPr>
          <p:cNvSpPr txBox="1"/>
          <p:nvPr/>
        </p:nvSpPr>
        <p:spPr>
          <a:xfrm>
            <a:off x="8158406" y="337947"/>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1201990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7C13B3-4916-F89B-6F73-A01023D04348}"/>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1B8F2D16-D257-52B9-E22D-592B3EBC501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1B8F2D16-D257-52B9-E22D-592B3EBC501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 name="タイトル 1">
            <a:extLst>
              <a:ext uri="{FF2B5EF4-FFF2-40B4-BE49-F238E27FC236}">
                <a16:creationId xmlns:a16="http://schemas.microsoft.com/office/drawing/2014/main" id="{184937E9-8B22-F764-245D-E93731912FFE}"/>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marL="0" marR="0" lvl="0" indent="0" algn="l" defTabSz="719255" rtl="0" eaLnBrk="1" fontAlgn="base" latinLnBrk="0" hangingPunct="1">
              <a:lnSpc>
                <a:spcPct val="100000"/>
              </a:lnSpc>
              <a:spcBef>
                <a:spcPct val="0"/>
              </a:spcBef>
              <a:spcAft>
                <a:spcPct val="0"/>
              </a:spcAft>
              <a:buClrTx/>
              <a:buSzTx/>
              <a:buFontTx/>
              <a:buNone/>
              <a:tabLst/>
              <a:defRPr/>
            </a:pPr>
            <a:r>
              <a:rPr kumimoji="1" lang="en-US" altLang="ja-JP"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県〇市、〇市、〇市</a:t>
            </a:r>
            <a:r>
              <a:rPr kumimoji="1" lang="en-US" altLang="ja-JP"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自治体</a:t>
            </a:r>
            <a:r>
              <a:rPr kumimoji="1" lang="en-US" altLang="ja-JP"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A</a:t>
            </a: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・自治体</a:t>
            </a:r>
            <a:r>
              <a:rPr kumimoji="1" lang="en-US" altLang="ja-JP"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B</a:t>
            </a: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a:t>
            </a:r>
            <a:b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b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自治体</a:t>
            </a:r>
            <a:r>
              <a:rPr kumimoji="1" lang="en-US" altLang="ja-JP"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C</a:t>
            </a:r>
            <a:r>
              <a:rPr kumimoji="1" lang="ja-JP" altLang="en-US" sz="1800" b="0" i="0" u="none" strike="noStrike" kern="0" cap="none" spc="0" normalizeH="0" baseline="0" noProof="0">
                <a:ln>
                  <a:noFill/>
                </a:ln>
                <a:solidFill>
                  <a:srgbClr val="4087C8"/>
                </a:solidFill>
                <a:effectLst/>
                <a:uLnTx/>
                <a:uFillTx/>
                <a:latin typeface="HGP創英角ｺﾞｼｯｸUB"/>
                <a:ea typeface="HGP創英角ｺﾞｼｯｸUB"/>
                <a:cs typeface="+mj-cs"/>
              </a:rPr>
              <a:t>における広域での乗合タクシー運行事業</a:t>
            </a:r>
          </a:p>
        </p:txBody>
      </p:sp>
      <p:sp>
        <p:nvSpPr>
          <p:cNvPr id="7" name="テキスト ボックス 6">
            <a:extLst>
              <a:ext uri="{FF2B5EF4-FFF2-40B4-BE49-F238E27FC236}">
                <a16:creationId xmlns:a16="http://schemas.microsoft.com/office/drawing/2014/main" id="{6B19259B-262E-D9DC-0DFB-9CC95024E7E6}"/>
              </a:ext>
            </a:extLst>
          </p:cNvPr>
          <p:cNvSpPr txBox="1"/>
          <p:nvPr/>
        </p:nvSpPr>
        <p:spPr>
          <a:xfrm>
            <a:off x="55059" y="1042134"/>
            <a:ext cx="1809982" cy="359768"/>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事業主体</a:t>
            </a:r>
            <a:r>
              <a:rPr lang="en-US" altLang="ja-JP"/>
              <a:t>/</a:t>
            </a:r>
            <a:r>
              <a:rPr lang="ja-JP" altLang="en-US"/>
              <a:t>運行主体</a:t>
            </a:r>
          </a:p>
        </p:txBody>
      </p:sp>
      <p:pic>
        <p:nvPicPr>
          <p:cNvPr id="8" name="図 7">
            <a:extLst>
              <a:ext uri="{FF2B5EF4-FFF2-40B4-BE49-F238E27FC236}">
                <a16:creationId xmlns:a16="http://schemas.microsoft.com/office/drawing/2014/main" id="{17DF07AD-27C8-88FD-FFDE-FB9AF3B172E7}"/>
              </a:ext>
            </a:extLst>
          </p:cNvPr>
          <p:cNvPicPr>
            <a:picLocks noChangeAspect="1"/>
          </p:cNvPicPr>
          <p:nvPr/>
        </p:nvPicPr>
        <p:blipFill>
          <a:blip r:embed="rId5"/>
          <a:stretch>
            <a:fillRect/>
          </a:stretch>
        </p:blipFill>
        <p:spPr>
          <a:xfrm>
            <a:off x="4964587" y="1111392"/>
            <a:ext cx="1790950" cy="1457528"/>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effectLst>
        </p:spPr>
      </p:pic>
      <p:sp>
        <p:nvSpPr>
          <p:cNvPr id="9" name="テキスト ボックス 8">
            <a:extLst>
              <a:ext uri="{FF2B5EF4-FFF2-40B4-BE49-F238E27FC236}">
                <a16:creationId xmlns:a16="http://schemas.microsoft.com/office/drawing/2014/main" id="{510C1833-AF37-7660-2310-52197750B20E}"/>
              </a:ext>
            </a:extLst>
          </p:cNvPr>
          <p:cNvSpPr txBox="1"/>
          <p:nvPr/>
        </p:nvSpPr>
        <p:spPr>
          <a:xfrm>
            <a:off x="70619" y="6139337"/>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運行期間</a:t>
            </a:r>
          </a:p>
        </p:txBody>
      </p:sp>
      <p:sp>
        <p:nvSpPr>
          <p:cNvPr id="10" name="テキスト ボックス 9">
            <a:extLst>
              <a:ext uri="{FF2B5EF4-FFF2-40B4-BE49-F238E27FC236}">
                <a16:creationId xmlns:a16="http://schemas.microsoft.com/office/drawing/2014/main" id="{A4268DB0-E628-A0B1-A693-75D33A236D57}"/>
              </a:ext>
            </a:extLst>
          </p:cNvPr>
          <p:cNvSpPr txBox="1"/>
          <p:nvPr/>
        </p:nvSpPr>
        <p:spPr>
          <a:xfrm>
            <a:off x="55059" y="566325"/>
            <a:ext cx="75125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事業費</a:t>
            </a:r>
          </a:p>
        </p:txBody>
      </p:sp>
      <p:sp>
        <p:nvSpPr>
          <p:cNvPr id="11" name="テキスト ボックス 10">
            <a:extLst>
              <a:ext uri="{FF2B5EF4-FFF2-40B4-BE49-F238E27FC236}">
                <a16:creationId xmlns:a16="http://schemas.microsoft.com/office/drawing/2014/main" id="{E84FF538-96BD-9024-30BC-C240CA1D2DBF}"/>
              </a:ext>
            </a:extLst>
          </p:cNvPr>
          <p:cNvSpPr txBox="1"/>
          <p:nvPr/>
        </p:nvSpPr>
        <p:spPr>
          <a:xfrm>
            <a:off x="55059" y="1912663"/>
            <a:ext cx="1381064"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事業背景・目的</a:t>
            </a:r>
          </a:p>
        </p:txBody>
      </p:sp>
      <p:sp>
        <p:nvSpPr>
          <p:cNvPr id="12" name="テキスト ボックス 11">
            <a:extLst>
              <a:ext uri="{FF2B5EF4-FFF2-40B4-BE49-F238E27FC236}">
                <a16:creationId xmlns:a16="http://schemas.microsoft.com/office/drawing/2014/main" id="{3C3D3B12-E1C1-9DA2-B7E5-E0A6441B6235}"/>
              </a:ext>
            </a:extLst>
          </p:cNvPr>
          <p:cNvSpPr txBox="1"/>
          <p:nvPr/>
        </p:nvSpPr>
        <p:spPr>
          <a:xfrm>
            <a:off x="55059" y="3465123"/>
            <a:ext cx="92900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事業概要</a:t>
            </a:r>
          </a:p>
        </p:txBody>
      </p:sp>
      <p:sp>
        <p:nvSpPr>
          <p:cNvPr id="13" name="テキスト ボックス 12">
            <a:extLst>
              <a:ext uri="{FF2B5EF4-FFF2-40B4-BE49-F238E27FC236}">
                <a16:creationId xmlns:a16="http://schemas.microsoft.com/office/drawing/2014/main" id="{35487E27-5A44-691A-A313-60386AF14912}"/>
              </a:ext>
            </a:extLst>
          </p:cNvPr>
          <p:cNvSpPr txBox="1"/>
          <p:nvPr/>
        </p:nvSpPr>
        <p:spPr>
          <a:xfrm>
            <a:off x="4765526" y="557550"/>
            <a:ext cx="1286292"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事業実施地域</a:t>
            </a:r>
          </a:p>
        </p:txBody>
      </p:sp>
      <p:sp>
        <p:nvSpPr>
          <p:cNvPr id="14" name="テキスト ボックス 13">
            <a:extLst>
              <a:ext uri="{FF2B5EF4-FFF2-40B4-BE49-F238E27FC236}">
                <a16:creationId xmlns:a16="http://schemas.microsoft.com/office/drawing/2014/main" id="{C6CF4C28-CCEE-14CD-9709-DEEA1DDCBD8E}"/>
              </a:ext>
            </a:extLst>
          </p:cNvPr>
          <p:cNvSpPr txBox="1"/>
          <p:nvPr/>
        </p:nvSpPr>
        <p:spPr>
          <a:xfrm>
            <a:off x="80960" y="1404311"/>
            <a:ext cx="4378896" cy="307777"/>
          </a:xfrm>
          <a:prstGeom prst="rect">
            <a:avLst/>
          </a:prstGeom>
          <a:noFill/>
          <a:ln>
            <a:noFill/>
          </a:ln>
        </p:spPr>
        <p:txBody>
          <a:bodyPr wrap="square" rtlCol="0">
            <a:noAutofit/>
          </a:bodyPr>
          <a:lstStyle/>
          <a:p>
            <a:pPr>
              <a:defRPr/>
            </a:pPr>
            <a:r>
              <a:rPr lang="ja-JP" altLang="en-US" sz="1400">
                <a:latin typeface="Meiryo UI" panose="020B0604030504040204" pitchFamily="50" charset="-128"/>
                <a:ea typeface="Meiryo UI" panose="020B0604030504040204" pitchFamily="50" charset="-128"/>
              </a:rPr>
              <a:t>事業主体：自治体</a:t>
            </a:r>
            <a:r>
              <a:rPr lang="en-US" altLang="ja-JP" sz="1400">
                <a:latin typeface="Meiryo UI" panose="020B0604030504040204" pitchFamily="50" charset="-128"/>
                <a:ea typeface="Meiryo UI" panose="020B0604030504040204" pitchFamily="50" charset="-128"/>
              </a:rPr>
              <a:t>A</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B</a:t>
            </a:r>
            <a:r>
              <a:rPr lang="ja-JP" altLang="en-US" sz="1400">
                <a:latin typeface="Meiryo UI" panose="020B0604030504040204" pitchFamily="50" charset="-128"/>
                <a:ea typeface="Meiryo UI" panose="020B0604030504040204" pitchFamily="50" charset="-128"/>
              </a:rPr>
              <a:t>、</a:t>
            </a:r>
            <a:r>
              <a:rPr lang="en-US" altLang="ja-JP" sz="1400">
                <a:latin typeface="Meiryo UI" panose="020B0604030504040204" pitchFamily="50" charset="-128"/>
                <a:ea typeface="Meiryo UI" panose="020B0604030504040204" pitchFamily="50" charset="-128"/>
              </a:rPr>
              <a:t>C</a:t>
            </a:r>
            <a:r>
              <a:rPr lang="ja-JP" altLang="en-US" sz="1400">
                <a:latin typeface="Meiryo UI" panose="020B0604030504040204" pitchFamily="50" charset="-128"/>
                <a:ea typeface="Meiryo UI" panose="020B0604030504040204" pitchFamily="50" charset="-128"/>
              </a:rPr>
              <a:t>、事業者</a:t>
            </a:r>
            <a:r>
              <a:rPr lang="en-US" altLang="ja-JP" sz="1400">
                <a:latin typeface="Meiryo UI" panose="020B0604030504040204" pitchFamily="50" charset="-128"/>
                <a:ea typeface="Meiryo UI" panose="020B0604030504040204" pitchFamily="50" charset="-128"/>
              </a:rPr>
              <a:t>D</a:t>
            </a:r>
            <a:r>
              <a:rPr lang="ja-JP" altLang="en-US" sz="1400">
                <a:latin typeface="Meiryo UI" panose="020B0604030504040204" pitchFamily="50" charset="-128"/>
                <a:ea typeface="Meiryo UI" panose="020B0604030504040204" pitchFamily="50" charset="-128"/>
              </a:rPr>
              <a:t>　</a:t>
            </a:r>
            <a:endParaRPr lang="en-US" altLang="ja-JP" sz="1400">
              <a:latin typeface="Meiryo UI" panose="020B0604030504040204" pitchFamily="50" charset="-128"/>
              <a:ea typeface="Meiryo UI" panose="020B0604030504040204" pitchFamily="50" charset="-128"/>
            </a:endParaRPr>
          </a:p>
          <a:p>
            <a:pPr>
              <a:defRPr/>
            </a:pPr>
            <a:r>
              <a:rPr lang="ja-JP" altLang="en-US" sz="1400">
                <a:latin typeface="Meiryo UI" panose="020B0604030504040204" pitchFamily="50" charset="-128"/>
                <a:ea typeface="Meiryo UI" panose="020B0604030504040204" pitchFamily="50" charset="-128"/>
              </a:rPr>
              <a:t>運行主体：交通事業者</a:t>
            </a:r>
            <a:r>
              <a:rPr lang="en-US" altLang="ja-JP" sz="1400">
                <a:latin typeface="Meiryo UI" panose="020B0604030504040204" pitchFamily="50" charset="-128"/>
                <a:ea typeface="Meiryo UI" panose="020B0604030504040204" pitchFamily="50" charset="-128"/>
              </a:rPr>
              <a:t>F</a:t>
            </a:r>
          </a:p>
        </p:txBody>
      </p:sp>
      <p:sp>
        <p:nvSpPr>
          <p:cNvPr id="15" name="テキスト ボックス 14">
            <a:extLst>
              <a:ext uri="{FF2B5EF4-FFF2-40B4-BE49-F238E27FC236}">
                <a16:creationId xmlns:a16="http://schemas.microsoft.com/office/drawing/2014/main" id="{541D7883-3418-D4B8-AD0F-072A02C6D3BE}"/>
              </a:ext>
            </a:extLst>
          </p:cNvPr>
          <p:cNvSpPr txBox="1"/>
          <p:nvPr/>
        </p:nvSpPr>
        <p:spPr>
          <a:xfrm>
            <a:off x="2240" y="2196099"/>
            <a:ext cx="4378896" cy="1144897"/>
          </a:xfrm>
          <a:prstGeom prst="rect">
            <a:avLst/>
          </a:prstGeom>
          <a:noFill/>
        </p:spPr>
        <p:txBody>
          <a:bodyPr wrap="square" lIns="72000" tIns="72000" rIns="72000" bIns="72000">
            <a:noAutofit/>
          </a:bodyPr>
          <a:lstStyle/>
          <a:p>
            <a:pPr marL="285750" indent="-285750">
              <a:buFont typeface="Wingdings" panose="05000000000000000000" pitchFamily="2" charset="2"/>
              <a:buChar char="Ø"/>
            </a:pPr>
            <a:r>
              <a:rPr lang="ja-JP" altLang="en-US" sz="1300">
                <a:latin typeface="Meiryo UI" panose="020B0604030504040204" pitchFamily="50" charset="-128"/>
                <a:ea typeface="Meiryo UI" panose="020B0604030504040204" pitchFamily="50" charset="-128"/>
                <a:sym typeface="+mj-lt"/>
              </a:rPr>
              <a:t>自治体</a:t>
            </a:r>
            <a:r>
              <a:rPr lang="en-US" altLang="ja-JP" sz="1300">
                <a:latin typeface="Meiryo UI" panose="020B0604030504040204" pitchFamily="50" charset="-128"/>
                <a:ea typeface="Meiryo UI" panose="020B0604030504040204" pitchFamily="50" charset="-128"/>
                <a:sym typeface="+mj-lt"/>
              </a:rPr>
              <a:t>A</a:t>
            </a:r>
            <a:r>
              <a:rPr lang="ja-JP" altLang="en-US" sz="1300">
                <a:latin typeface="Meiryo UI" panose="020B0604030504040204" pitchFamily="50" charset="-128"/>
                <a:ea typeface="Meiryo UI" panose="020B0604030504040204" pitchFamily="50" charset="-128"/>
                <a:sym typeface="+mj-lt"/>
              </a:rPr>
              <a:t>、</a:t>
            </a:r>
            <a:r>
              <a:rPr lang="en-US" altLang="ja-JP" sz="1300">
                <a:latin typeface="Meiryo UI" panose="020B0604030504040204" pitchFamily="50" charset="-128"/>
                <a:ea typeface="Meiryo UI" panose="020B0604030504040204" pitchFamily="50" charset="-128"/>
                <a:sym typeface="+mj-lt"/>
              </a:rPr>
              <a:t>B</a:t>
            </a:r>
            <a:r>
              <a:rPr lang="ja-JP" altLang="en-US" sz="1300">
                <a:latin typeface="Meiryo UI" panose="020B0604030504040204" pitchFamily="50" charset="-128"/>
                <a:ea typeface="Meiryo UI" panose="020B0604030504040204" pitchFamily="50" charset="-128"/>
                <a:sym typeface="+mj-lt"/>
              </a:rPr>
              <a:t>、</a:t>
            </a:r>
            <a:r>
              <a:rPr lang="en-US" altLang="ja-JP" sz="1300">
                <a:latin typeface="Meiryo UI" panose="020B0604030504040204" pitchFamily="50" charset="-128"/>
                <a:ea typeface="Meiryo UI" panose="020B0604030504040204" pitchFamily="50" charset="-128"/>
                <a:sym typeface="+mj-lt"/>
              </a:rPr>
              <a:t>C</a:t>
            </a:r>
            <a:r>
              <a:rPr lang="ja-JP" altLang="en-US" sz="1300">
                <a:latin typeface="Meiryo UI" panose="020B0604030504040204" pitchFamily="50" charset="-128"/>
                <a:ea typeface="Meiryo UI" panose="020B0604030504040204" pitchFamily="50" charset="-128"/>
                <a:sym typeface="+mj-lt"/>
              </a:rPr>
              <a:t>においては、それぞれで域内交通が運行されているものの、地域住民の買い物や通院等の生活における移動実態に即しておらず、不便が生じている。</a:t>
            </a:r>
            <a:endParaRPr lang="en-US" altLang="ja-JP" sz="1300">
              <a:latin typeface="Meiryo UI" panose="020B0604030504040204" pitchFamily="50" charset="-128"/>
              <a:ea typeface="Meiryo UI" panose="020B0604030504040204" pitchFamily="50" charset="-128"/>
              <a:sym typeface="+mj-lt"/>
            </a:endParaRPr>
          </a:p>
          <a:p>
            <a:pPr marL="285750" indent="-285750">
              <a:buFont typeface="Wingdings" panose="05000000000000000000" pitchFamily="2" charset="2"/>
              <a:buChar char="Ø"/>
            </a:pPr>
            <a:r>
              <a:rPr lang="ja-JP" altLang="en-US" sz="1300">
                <a:latin typeface="Meiryo UI" panose="020B0604030504040204" pitchFamily="50" charset="-128"/>
                <a:ea typeface="Meiryo UI" panose="020B0604030504040204" pitchFamily="50" charset="-128"/>
                <a:sym typeface="+mj-lt"/>
              </a:rPr>
              <a:t>事業者</a:t>
            </a:r>
            <a:r>
              <a:rPr lang="en-US" altLang="ja-JP" sz="1300">
                <a:latin typeface="Meiryo UI" panose="020B0604030504040204" pitchFamily="50" charset="-128"/>
                <a:ea typeface="Meiryo UI" panose="020B0604030504040204" pitchFamily="50" charset="-128"/>
                <a:sym typeface="+mj-lt"/>
              </a:rPr>
              <a:t>D</a:t>
            </a:r>
            <a:r>
              <a:rPr lang="ja-JP" altLang="en-US" sz="1300">
                <a:latin typeface="Meiryo UI" panose="020B0604030504040204" pitchFamily="50" charset="-128"/>
                <a:ea typeface="Meiryo UI" panose="020B0604030504040204" pitchFamily="50" charset="-128"/>
                <a:sym typeface="+mj-lt"/>
              </a:rPr>
              <a:t>による調整のもと、交通事業者</a:t>
            </a:r>
            <a:r>
              <a:rPr lang="en-US" altLang="ja-JP" sz="1300">
                <a:latin typeface="Meiryo UI" panose="020B0604030504040204" pitchFamily="50" charset="-128"/>
                <a:ea typeface="Meiryo UI" panose="020B0604030504040204" pitchFamily="50" charset="-128"/>
                <a:sym typeface="+mj-lt"/>
              </a:rPr>
              <a:t>A</a:t>
            </a:r>
            <a:r>
              <a:rPr lang="ja-JP" altLang="en-US" sz="1300">
                <a:latin typeface="Meiryo UI" panose="020B0604030504040204" pitchFamily="50" charset="-128"/>
                <a:ea typeface="Meiryo UI" panose="020B0604030504040204" pitchFamily="50" charset="-128"/>
                <a:sym typeface="+mj-lt"/>
              </a:rPr>
              <a:t>が近隣自治体間を跨ぐ乗合タクシーの運行を一元的に行うことで、利便性の高い地域公共交通を確保する。</a:t>
            </a:r>
          </a:p>
        </p:txBody>
      </p:sp>
      <p:sp>
        <p:nvSpPr>
          <p:cNvPr id="17" name="テキスト ボックス 16">
            <a:extLst>
              <a:ext uri="{FF2B5EF4-FFF2-40B4-BE49-F238E27FC236}">
                <a16:creationId xmlns:a16="http://schemas.microsoft.com/office/drawing/2014/main" id="{D828A799-1365-10E0-52BD-C9B8861D2CBA}"/>
              </a:ext>
            </a:extLst>
          </p:cNvPr>
          <p:cNvSpPr txBox="1"/>
          <p:nvPr/>
        </p:nvSpPr>
        <p:spPr>
          <a:xfrm>
            <a:off x="4765526" y="5043455"/>
            <a:ext cx="1793216"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見込まれる事業効果</a:t>
            </a:r>
          </a:p>
        </p:txBody>
      </p:sp>
      <p:sp>
        <p:nvSpPr>
          <p:cNvPr id="18" name="テキスト ボックス 17">
            <a:extLst>
              <a:ext uri="{FF2B5EF4-FFF2-40B4-BE49-F238E27FC236}">
                <a16:creationId xmlns:a16="http://schemas.microsoft.com/office/drawing/2014/main" id="{AF48AEB5-9D2F-DEF2-59E7-C60FBAC6F430}"/>
              </a:ext>
            </a:extLst>
          </p:cNvPr>
          <p:cNvSpPr txBox="1"/>
          <p:nvPr/>
        </p:nvSpPr>
        <p:spPr>
          <a:xfrm>
            <a:off x="4798961" y="5383974"/>
            <a:ext cx="4221354" cy="1343238"/>
          </a:xfrm>
          <a:prstGeom prst="rect">
            <a:avLst/>
          </a:prstGeom>
          <a:noFill/>
        </p:spPr>
        <p:txBody>
          <a:bodyPr wrap="square">
            <a:noAutofit/>
          </a:bodyPr>
          <a:lstStyle/>
          <a:p>
            <a:pPr lvl="0" fontAlgn="base">
              <a:spcBef>
                <a:spcPct val="0"/>
              </a:spcBef>
              <a:spcAft>
                <a:spcPct val="0"/>
              </a:spcAft>
              <a:defRPr/>
            </a:pPr>
            <a:r>
              <a:rPr lang="en-US" altLang="ja-JP" sz="1400" kern="0">
                <a:latin typeface="メイリオ" panose="020B0604030504040204" pitchFamily="50" charset="-128"/>
                <a:ea typeface="メイリオ" panose="020B0604030504040204" pitchFamily="50" charset="-128"/>
              </a:rPr>
              <a:t>【</a:t>
            </a:r>
            <a:r>
              <a:rPr lang="ja-JP" altLang="en-US" sz="1400" kern="0">
                <a:latin typeface="メイリオ" panose="020B0604030504040204" pitchFamily="50" charset="-128"/>
                <a:ea typeface="メイリオ" panose="020B0604030504040204" pitchFamily="50" charset="-128"/>
              </a:rPr>
              <a:t>定性・定量効果</a:t>
            </a:r>
            <a:r>
              <a:rPr lang="en-US" altLang="ja-JP" sz="1400" kern="0">
                <a:latin typeface="メイリオ" panose="020B0604030504040204" pitchFamily="50" charset="-128"/>
                <a:ea typeface="メイリオ" panose="020B0604030504040204" pitchFamily="50" charset="-128"/>
              </a:rPr>
              <a:t>】</a:t>
            </a: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自治体間の境界を超えて運行することにより、双方の住民利用者の利便性が向上した。</a:t>
            </a:r>
            <a:endParaRPr lang="en-US" altLang="ja-JP" sz="1400" ker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運行業務を一元化することで、各地域で運行する場合と比較し、</a:t>
            </a:r>
            <a:r>
              <a:rPr lang="en-US" altLang="ja-JP" sz="1400" kern="0">
                <a:latin typeface="Meiryo UI" panose="020B0604030504040204" pitchFamily="50" charset="-128"/>
                <a:ea typeface="Meiryo UI" panose="020B0604030504040204" pitchFamily="50" charset="-128"/>
              </a:rPr>
              <a:t>XXXX</a:t>
            </a:r>
            <a:r>
              <a:rPr lang="ja-JP" altLang="en-US" sz="1400" kern="0">
                <a:latin typeface="Meiryo UI" panose="020B0604030504040204" pitchFamily="50" charset="-128"/>
                <a:ea typeface="Meiryo UI" panose="020B0604030504040204" pitchFamily="50" charset="-128"/>
              </a:rPr>
              <a:t>のコストダウンと</a:t>
            </a:r>
            <a:r>
              <a:rPr lang="en-US" altLang="ja-JP" sz="1400" kern="0">
                <a:latin typeface="Meiryo UI" panose="020B0604030504040204" pitchFamily="50" charset="-128"/>
                <a:ea typeface="Meiryo UI" panose="020B0604030504040204" pitchFamily="50" charset="-128"/>
              </a:rPr>
              <a:t>YYY</a:t>
            </a:r>
            <a:r>
              <a:rPr lang="ja-JP" altLang="en-US" sz="1400" kern="0">
                <a:latin typeface="Meiryo UI" panose="020B0604030504040204" pitchFamily="50" charset="-128"/>
                <a:ea typeface="Meiryo UI" panose="020B0604030504040204" pitchFamily="50" charset="-128"/>
              </a:rPr>
              <a:t>人工の工数削減が見込まれる。</a:t>
            </a:r>
            <a:endParaRPr lang="en-US" altLang="ja-JP" sz="1400" ker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defRPr/>
            </a:pPr>
            <a:endParaRPr lang="ja-JP" altLang="en-US" sz="1400" kern="0">
              <a:latin typeface="Meiryo UI" panose="020B0604030504040204" pitchFamily="50" charset="-128"/>
              <a:ea typeface="Meiryo UI" panose="020B0604030504040204" pitchFamily="50" charset="-128"/>
            </a:endParaRPr>
          </a:p>
        </p:txBody>
      </p:sp>
      <p:sp>
        <p:nvSpPr>
          <p:cNvPr id="19" name="テキスト ボックス 18">
            <a:extLst>
              <a:ext uri="{FF2B5EF4-FFF2-40B4-BE49-F238E27FC236}">
                <a16:creationId xmlns:a16="http://schemas.microsoft.com/office/drawing/2014/main" id="{B71D419F-095C-C4E3-A391-6D2C27A5BE93}"/>
              </a:ext>
            </a:extLst>
          </p:cNvPr>
          <p:cNvSpPr txBox="1"/>
          <p:nvPr/>
        </p:nvSpPr>
        <p:spPr>
          <a:xfrm>
            <a:off x="882065" y="539998"/>
            <a:ext cx="3577793" cy="507734"/>
          </a:xfrm>
          <a:prstGeom prst="rect">
            <a:avLst/>
          </a:prstGeom>
          <a:noFill/>
        </p:spPr>
        <p:txBody>
          <a:bodyPr wrap="square" anchor="ctr">
            <a:noAutofit/>
          </a:bodyPr>
          <a:lstStyle/>
          <a:p>
            <a:pPr lvl="0" fontAlgn="base">
              <a:spcBef>
                <a:spcPct val="0"/>
              </a:spcBef>
              <a:spcAft>
                <a:spcPct val="0"/>
              </a:spcAft>
              <a:defRPr/>
            </a:pPr>
            <a:r>
              <a:rPr lang="zh-TW" altLang="en-US" sz="1400" kern="0">
                <a:latin typeface="Meiryo UI" panose="020B0604030504040204" pitchFamily="50" charset="-128"/>
                <a:ea typeface="Meiryo UI" panose="020B0604030504040204" pitchFamily="50" charset="-128"/>
              </a:rPr>
              <a:t>事業全体費用： </a:t>
            </a:r>
            <a:r>
              <a:rPr lang="en-US" altLang="zh-TW" sz="1400" kern="0">
                <a:latin typeface="Meiryo UI" panose="020B0604030504040204" pitchFamily="50" charset="-128"/>
                <a:ea typeface="Meiryo UI" panose="020B0604030504040204" pitchFamily="50" charset="-128"/>
              </a:rPr>
              <a:t>1</a:t>
            </a:r>
            <a:r>
              <a:rPr lang="zh-TW" altLang="en-US" sz="1400" kern="0">
                <a:latin typeface="Meiryo UI" panose="020B0604030504040204" pitchFamily="50" charset="-128"/>
                <a:ea typeface="Meiryo UI" panose="020B0604030504040204" pitchFamily="50" charset="-128"/>
              </a:rPr>
              <a:t>億円　</a:t>
            </a:r>
            <a:endParaRPr lang="en-US" altLang="zh-TW" sz="1400" kern="0">
              <a:latin typeface="Meiryo UI" panose="020B0604030504040204" pitchFamily="50" charset="-128"/>
              <a:ea typeface="Meiryo UI" panose="020B0604030504040204" pitchFamily="50" charset="-128"/>
            </a:endParaRPr>
          </a:p>
          <a:p>
            <a:pPr lvl="0" fontAlgn="base">
              <a:spcBef>
                <a:spcPct val="0"/>
              </a:spcBef>
              <a:spcAft>
                <a:spcPct val="0"/>
              </a:spcAft>
              <a:defRPr/>
            </a:pPr>
            <a:r>
              <a:rPr lang="zh-TW" altLang="en-US" sz="1400" kern="0">
                <a:latin typeface="Meiryo UI" panose="020B0604030504040204" pitchFamily="50" charset="-128"/>
                <a:ea typeface="Meiryo UI" panose="020B0604030504040204" pitchFamily="50" charset="-128"/>
              </a:rPr>
              <a:t>補助対象経費：</a:t>
            </a:r>
            <a:r>
              <a:rPr lang="en-US" altLang="zh-TW" sz="1400" kern="0">
                <a:latin typeface="Meiryo UI" panose="020B0604030504040204" pitchFamily="50" charset="-128"/>
                <a:ea typeface="Meiryo UI" panose="020B0604030504040204" pitchFamily="50" charset="-128"/>
              </a:rPr>
              <a:t>5</a:t>
            </a:r>
            <a:r>
              <a:rPr lang="zh-TW" altLang="en-US" sz="1400" kern="0">
                <a:latin typeface="Meiryo UI" panose="020B0604030504040204" pitchFamily="50" charset="-128"/>
                <a:ea typeface="Meiryo UI" panose="020B0604030504040204" pitchFamily="50" charset="-128"/>
              </a:rPr>
              <a:t>千万円</a:t>
            </a:r>
          </a:p>
        </p:txBody>
      </p:sp>
      <p:sp>
        <p:nvSpPr>
          <p:cNvPr id="20" name="正方形/長方形 19">
            <a:extLst>
              <a:ext uri="{FF2B5EF4-FFF2-40B4-BE49-F238E27FC236}">
                <a16:creationId xmlns:a16="http://schemas.microsoft.com/office/drawing/2014/main" id="{51B49179-5927-51C3-50FC-E1BDB64CEFC8}"/>
              </a:ext>
            </a:extLst>
          </p:cNvPr>
          <p:cNvSpPr/>
          <p:nvPr/>
        </p:nvSpPr>
        <p:spPr>
          <a:xfrm>
            <a:off x="4765526" y="952077"/>
            <a:ext cx="4254788" cy="1776158"/>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1" name="正方形/長方形 20">
            <a:extLst>
              <a:ext uri="{FF2B5EF4-FFF2-40B4-BE49-F238E27FC236}">
                <a16:creationId xmlns:a16="http://schemas.microsoft.com/office/drawing/2014/main" id="{0304B847-6E2F-10BE-EB5F-C0DC757D2098}"/>
              </a:ext>
            </a:extLst>
          </p:cNvPr>
          <p:cNvSpPr/>
          <p:nvPr/>
        </p:nvSpPr>
        <p:spPr>
          <a:xfrm>
            <a:off x="4765526" y="3188902"/>
            <a:ext cx="4254788" cy="1776158"/>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b="1">
              <a:solidFill>
                <a:srgbClr val="FF0000"/>
              </a:solidFill>
              <a:latin typeface="Meiryo UI" panose="020B0604030504040204" pitchFamily="50" charset="-128"/>
              <a:ea typeface="Meiryo UI" panose="020B0604030504040204" pitchFamily="50" charset="-128"/>
            </a:endParaRPr>
          </a:p>
        </p:txBody>
      </p:sp>
      <p:sp>
        <p:nvSpPr>
          <p:cNvPr id="22" name="テキスト ボックス 21">
            <a:extLst>
              <a:ext uri="{FF2B5EF4-FFF2-40B4-BE49-F238E27FC236}">
                <a16:creationId xmlns:a16="http://schemas.microsoft.com/office/drawing/2014/main" id="{B0BD4EA6-FAB3-A40B-0CC0-0F68CF85E9BB}"/>
              </a:ext>
            </a:extLst>
          </p:cNvPr>
          <p:cNvSpPr txBox="1"/>
          <p:nvPr/>
        </p:nvSpPr>
        <p:spPr>
          <a:xfrm>
            <a:off x="4790695" y="2812660"/>
            <a:ext cx="1165375" cy="340519"/>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noAutofit/>
          </a:bodyPr>
          <a:lstStyle>
            <a:defPPr>
              <a:defRPr lang="ja-JP"/>
            </a:defPPr>
            <a:lvl1pPr algn="ctr">
              <a:defRPr sz="1400" b="1">
                <a:solidFill>
                  <a:schemeClr val="bg1"/>
                </a:solidFill>
                <a:latin typeface="Meiryo UI" panose="020B0604030504040204" pitchFamily="50" charset="-128"/>
                <a:ea typeface="Meiryo UI" panose="020B0604030504040204" pitchFamily="50" charset="-128"/>
              </a:defRPr>
            </a:lvl1pPr>
          </a:lstStyle>
          <a:p>
            <a:r>
              <a:rPr lang="ja-JP" altLang="en-US"/>
              <a:t>事業イメージ</a:t>
            </a:r>
          </a:p>
        </p:txBody>
      </p:sp>
      <p:sp>
        <p:nvSpPr>
          <p:cNvPr id="23" name="楕円 22">
            <a:extLst>
              <a:ext uri="{FF2B5EF4-FFF2-40B4-BE49-F238E27FC236}">
                <a16:creationId xmlns:a16="http://schemas.microsoft.com/office/drawing/2014/main" id="{58DDFD34-A0B2-AB7E-9D5B-01349584BE94}"/>
              </a:ext>
            </a:extLst>
          </p:cNvPr>
          <p:cNvSpPr/>
          <p:nvPr/>
        </p:nvSpPr>
        <p:spPr bwMode="auto">
          <a:xfrm rot="995299">
            <a:off x="5091564" y="1296753"/>
            <a:ext cx="1516385" cy="1086806"/>
          </a:xfrm>
          <a:prstGeom prst="ellipse">
            <a:avLst/>
          </a:prstGeom>
          <a:noFill/>
          <a:ln w="1270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1" lang="ja-JP" altLang="en-US" sz="1200" b="0" i="0" u="none" strike="noStrike" cap="none" normalizeH="0" baseline="0">
              <a:ln>
                <a:noFill/>
              </a:ln>
              <a:solidFill>
                <a:schemeClr val="tx1"/>
              </a:solidFill>
              <a:effectLst/>
              <a:latin typeface="Meiryo UI" panose="020B0604030504040204" pitchFamily="50" charset="-128"/>
              <a:ea typeface="Meiryo UI" panose="020B0604030504040204" pitchFamily="50" charset="-128"/>
            </a:endParaRPr>
          </a:p>
        </p:txBody>
      </p:sp>
      <p:cxnSp>
        <p:nvCxnSpPr>
          <p:cNvPr id="24" name="直線コネクタ 23">
            <a:extLst>
              <a:ext uri="{FF2B5EF4-FFF2-40B4-BE49-F238E27FC236}">
                <a16:creationId xmlns:a16="http://schemas.microsoft.com/office/drawing/2014/main" id="{9CB83740-A6C2-A06A-9120-29610F712D7C}"/>
              </a:ext>
            </a:extLst>
          </p:cNvPr>
          <p:cNvCxnSpPr>
            <a:cxnSpLocks/>
          </p:cNvCxnSpPr>
          <p:nvPr/>
        </p:nvCxnSpPr>
        <p:spPr bwMode="auto">
          <a:xfrm>
            <a:off x="7088421" y="1328731"/>
            <a:ext cx="422133" cy="0"/>
          </a:xfrm>
          <a:prstGeom prst="line">
            <a:avLst/>
          </a:prstGeom>
          <a:noFill/>
          <a:ln w="12700" cap="flat" cmpd="sng" algn="ctr">
            <a:solidFill>
              <a:srgbClr val="FF0000"/>
            </a:solidFill>
            <a:prstDash val="solid"/>
            <a:round/>
            <a:headEnd type="none" w="med" len="med"/>
            <a:tailEnd type="none" w="med" len="med"/>
          </a:ln>
          <a:effectLst/>
        </p:spPr>
      </p:cxnSp>
      <p:sp>
        <p:nvSpPr>
          <p:cNvPr id="25" name="テキスト ボックス 24">
            <a:extLst>
              <a:ext uri="{FF2B5EF4-FFF2-40B4-BE49-F238E27FC236}">
                <a16:creationId xmlns:a16="http://schemas.microsoft.com/office/drawing/2014/main" id="{DD1B5444-02FE-9194-8394-C937597FCB8A}"/>
              </a:ext>
            </a:extLst>
          </p:cNvPr>
          <p:cNvSpPr txBox="1"/>
          <p:nvPr/>
        </p:nvSpPr>
        <p:spPr>
          <a:xfrm>
            <a:off x="7510554" y="1190231"/>
            <a:ext cx="1509761" cy="276999"/>
          </a:xfrm>
          <a:prstGeom prst="rect">
            <a:avLst/>
          </a:prstGeom>
          <a:noFill/>
          <a:ln>
            <a:noFill/>
          </a:ln>
        </p:spPr>
        <p:txBody>
          <a:bodyPr wrap="square" rtlCol="0">
            <a:spAutoFit/>
          </a:bodyPr>
          <a:lstStyle/>
          <a:p>
            <a:pPr fontAlgn="base">
              <a:spcBef>
                <a:spcPct val="0"/>
              </a:spcBef>
              <a:spcAft>
                <a:spcPct val="0"/>
              </a:spcAft>
              <a:defRPr/>
            </a:pPr>
            <a:r>
              <a:rPr lang="en-US" altLang="ja-JP" sz="1200" kern="0">
                <a:latin typeface="Meiryo UI" panose="020B0604030504040204" pitchFamily="50" charset="-128"/>
                <a:ea typeface="Meiryo UI" panose="020B0604030504040204" pitchFamily="50" charset="-128"/>
              </a:rPr>
              <a:t>XX</a:t>
            </a:r>
            <a:r>
              <a:rPr kumimoji="1" lang="ja-JP" altLang="en-US" sz="1200" kern="0">
                <a:solidFill>
                  <a:schemeClr val="tx1"/>
                </a:solidFill>
                <a:latin typeface="Meiryo UI" panose="020B0604030504040204" pitchFamily="50" charset="-128"/>
                <a:ea typeface="Meiryo UI" panose="020B0604030504040204" pitchFamily="50" charset="-128"/>
              </a:rPr>
              <a:t>エリア</a:t>
            </a:r>
            <a:endParaRPr kumimoji="1" lang="ja-JP" altLang="en-US" sz="1200">
              <a:solidFill>
                <a:schemeClr val="tx1"/>
              </a:solidFill>
              <a:latin typeface="Meiryo UI" panose="020B0604030504040204" pitchFamily="50" charset="-128"/>
              <a:ea typeface="Meiryo UI" panose="020B0604030504040204" pitchFamily="50" charset="-128"/>
            </a:endParaRPr>
          </a:p>
        </p:txBody>
      </p:sp>
      <p:sp>
        <p:nvSpPr>
          <p:cNvPr id="31" name="テキスト ボックス 30">
            <a:extLst>
              <a:ext uri="{FF2B5EF4-FFF2-40B4-BE49-F238E27FC236}">
                <a16:creationId xmlns:a16="http://schemas.microsoft.com/office/drawing/2014/main" id="{28581C68-C6BB-D031-AAE8-C70AC45562F9}"/>
              </a:ext>
            </a:extLst>
          </p:cNvPr>
          <p:cNvSpPr txBox="1"/>
          <p:nvPr/>
        </p:nvSpPr>
        <p:spPr>
          <a:xfrm>
            <a:off x="6711521" y="1721054"/>
            <a:ext cx="2379818" cy="791737"/>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A</a:t>
            </a: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B</a:t>
            </a:r>
            <a:r>
              <a:rPr lang="ja-JP" altLang="en-US" sz="1400" kern="0">
                <a:latin typeface="Meiryo UI" panose="020B0604030504040204" pitchFamily="50" charset="-128"/>
                <a:ea typeface="Meiryo UI" panose="020B0604030504040204" pitchFamily="50" charset="-128"/>
              </a:rPr>
              <a:t>、</a:t>
            </a:r>
            <a:br>
              <a:rPr lang="ja-JP" altLang="en-US" sz="1400" kern="0">
                <a:latin typeface="Meiryo UI" panose="020B0604030504040204" pitchFamily="50" charset="-128"/>
                <a:ea typeface="Meiryo UI" panose="020B0604030504040204" pitchFamily="50" charset="-128"/>
              </a:rPr>
            </a:br>
            <a:r>
              <a:rPr lang="ja-JP" altLang="en-US" sz="1400" kern="0">
                <a:latin typeface="Meiryo UI" panose="020B0604030504040204" pitchFamily="50" charset="-128"/>
                <a:ea typeface="Meiryo UI" panose="020B0604030504040204" pitchFamily="50" charset="-128"/>
              </a:rPr>
              <a:t>自治体</a:t>
            </a:r>
            <a:r>
              <a:rPr lang="en-US" altLang="ja-JP" sz="1400" kern="0">
                <a:latin typeface="Meiryo UI" panose="020B0604030504040204" pitchFamily="50" charset="-128"/>
                <a:ea typeface="Meiryo UI" panose="020B0604030504040204" pitchFamily="50" charset="-128"/>
              </a:rPr>
              <a:t>C</a:t>
            </a:r>
            <a:r>
              <a:rPr lang="ja-JP" altLang="en-US" sz="1400" kern="0">
                <a:latin typeface="Meiryo UI" panose="020B0604030504040204" pitchFamily="50" charset="-128"/>
                <a:ea typeface="Meiryo UI" panose="020B0604030504040204" pitchFamily="50" charset="-128"/>
              </a:rPr>
              <a:t>の</a:t>
            </a:r>
            <a:r>
              <a:rPr lang="en-US" altLang="ja-JP" sz="1400" kern="0">
                <a:latin typeface="Meiryo UI" panose="020B0604030504040204" pitchFamily="50" charset="-128"/>
                <a:ea typeface="Meiryo UI" panose="020B0604030504040204" pitchFamily="50" charset="-128"/>
              </a:rPr>
              <a:t>Y</a:t>
            </a:r>
            <a:r>
              <a:rPr lang="ja-JP" altLang="en-US" sz="1400" kern="0">
                <a:latin typeface="Meiryo UI" panose="020B0604030504040204" pitchFamily="50" charset="-128"/>
                <a:ea typeface="Meiryo UI" panose="020B0604030504040204" pitchFamily="50" charset="-128"/>
              </a:rPr>
              <a:t>（ワイ）地区</a:t>
            </a:r>
          </a:p>
        </p:txBody>
      </p:sp>
      <p:sp>
        <p:nvSpPr>
          <p:cNvPr id="33" name="テキスト ボックス 32">
            <a:extLst>
              <a:ext uri="{FF2B5EF4-FFF2-40B4-BE49-F238E27FC236}">
                <a16:creationId xmlns:a16="http://schemas.microsoft.com/office/drawing/2014/main" id="{10168E1C-487F-B970-747D-9A8914AB365B}"/>
              </a:ext>
            </a:extLst>
          </p:cNvPr>
          <p:cNvSpPr txBox="1"/>
          <p:nvPr/>
        </p:nvSpPr>
        <p:spPr>
          <a:xfrm>
            <a:off x="70619" y="6499337"/>
            <a:ext cx="4254788" cy="307777"/>
          </a:xfrm>
          <a:prstGeom prst="rect">
            <a:avLst/>
          </a:prstGeom>
          <a:noFill/>
        </p:spPr>
        <p:txBody>
          <a:bodyPr wrap="square">
            <a:noAutofit/>
          </a:bodyPr>
          <a:lstStyle/>
          <a:p>
            <a:pPr lvl="0" fontAlgn="base">
              <a:spcBef>
                <a:spcPct val="0"/>
              </a:spcBef>
              <a:spcAft>
                <a:spcPct val="0"/>
              </a:spcAft>
              <a:defRPr/>
            </a:pPr>
            <a:r>
              <a:rPr lang="ja-JP" altLang="en-US" sz="1400" kern="0">
                <a:latin typeface="Meiryo UI" panose="020B0604030504040204" pitchFamily="50" charset="-128"/>
                <a:ea typeface="Meiryo UI" panose="020B0604030504040204" pitchFamily="50" charset="-128"/>
              </a:rPr>
              <a:t>令和</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8</a:t>
            </a:r>
            <a:r>
              <a:rPr lang="ja-JP" altLang="en-US" sz="1400" kern="0">
                <a:latin typeface="Meiryo UI" panose="020B0604030504040204" pitchFamily="50" charset="-128"/>
                <a:ea typeface="Meiryo UI" panose="020B0604030504040204" pitchFamily="50" charset="-128"/>
              </a:rPr>
              <a:t>月～令和</a:t>
            </a:r>
            <a:r>
              <a:rPr lang="en-US" altLang="ja-JP" sz="1400" kern="0">
                <a:latin typeface="Meiryo UI" panose="020B0604030504040204" pitchFamily="50" charset="-128"/>
                <a:ea typeface="Meiryo UI" panose="020B0604030504040204" pitchFamily="50" charset="-128"/>
              </a:rPr>
              <a:t>9</a:t>
            </a:r>
            <a:r>
              <a:rPr lang="ja-JP" altLang="en-US" sz="1400" kern="0">
                <a:latin typeface="Meiryo UI" panose="020B0604030504040204" pitchFamily="50" charset="-128"/>
                <a:ea typeface="Meiryo UI" panose="020B0604030504040204" pitchFamily="50" charset="-128"/>
              </a:rPr>
              <a:t>年</a:t>
            </a:r>
            <a:r>
              <a:rPr lang="en-US" altLang="ja-JP" sz="1400" kern="0">
                <a:latin typeface="Meiryo UI" panose="020B0604030504040204" pitchFamily="50" charset="-128"/>
                <a:ea typeface="Meiryo UI" panose="020B0604030504040204" pitchFamily="50" charset="-128"/>
              </a:rPr>
              <a:t>1</a:t>
            </a:r>
            <a:r>
              <a:rPr lang="ja-JP" altLang="en-US" sz="1400" kern="0">
                <a:latin typeface="Meiryo UI" panose="020B0604030504040204" pitchFamily="50" charset="-128"/>
                <a:ea typeface="Meiryo UI" panose="020B0604030504040204" pitchFamily="50" charset="-128"/>
              </a:rPr>
              <a:t>月</a:t>
            </a:r>
          </a:p>
        </p:txBody>
      </p:sp>
      <p:graphicFrame>
        <p:nvGraphicFramePr>
          <p:cNvPr id="34" name="表 33">
            <a:extLst>
              <a:ext uri="{FF2B5EF4-FFF2-40B4-BE49-F238E27FC236}">
                <a16:creationId xmlns:a16="http://schemas.microsoft.com/office/drawing/2014/main" id="{BC8419AD-33A0-F0D6-70DC-615FC6019917}"/>
              </a:ext>
            </a:extLst>
          </p:cNvPr>
          <p:cNvGraphicFramePr>
            <a:graphicFrameLocks noGrp="1"/>
          </p:cNvGraphicFramePr>
          <p:nvPr>
            <p:extLst>
              <p:ext uri="{D42A27DB-BD31-4B8C-83A1-F6EECF244321}">
                <p14:modId xmlns:p14="http://schemas.microsoft.com/office/powerpoint/2010/main" val="1980003347"/>
              </p:ext>
            </p:extLst>
          </p:nvPr>
        </p:nvGraphicFramePr>
        <p:xfrm>
          <a:off x="80961" y="3837618"/>
          <a:ext cx="4356000" cy="2285998"/>
        </p:xfrm>
        <a:graphic>
          <a:graphicData uri="http://schemas.openxmlformats.org/drawingml/2006/table">
            <a:tbl>
              <a:tblPr firstRow="1" bandRow="1">
                <a:tableStyleId>{5C22544A-7EE6-4342-B048-85BDC9FD1C3A}</a:tableStyleId>
              </a:tblPr>
              <a:tblGrid>
                <a:gridCol w="1152000">
                  <a:extLst>
                    <a:ext uri="{9D8B030D-6E8A-4147-A177-3AD203B41FA5}">
                      <a16:colId xmlns:a16="http://schemas.microsoft.com/office/drawing/2014/main" val="2385357001"/>
                    </a:ext>
                  </a:extLst>
                </a:gridCol>
                <a:gridCol w="3204000">
                  <a:extLst>
                    <a:ext uri="{9D8B030D-6E8A-4147-A177-3AD203B41FA5}">
                      <a16:colId xmlns:a16="http://schemas.microsoft.com/office/drawing/2014/main" val="1240499503"/>
                    </a:ext>
                  </a:extLst>
                </a:gridCol>
              </a:tblGrid>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交通サービス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b="0">
                          <a:solidFill>
                            <a:schemeClr val="tx1"/>
                          </a:solidFill>
                          <a:latin typeface="Meiryo UI" panose="020B0604030504040204" pitchFamily="50" charset="-128"/>
                          <a:ea typeface="Meiryo UI" panose="020B0604030504040204" pitchFamily="50" charset="-128"/>
                        </a:rPr>
                        <a:t>乗合タクシー</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65288652"/>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運行形態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区域運行</a:t>
                      </a:r>
                      <a:endParaRPr kumimoji="1" lang="en-US" altLang="ja-JP" sz="120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2233452"/>
                  </a:ext>
                </a:extLst>
              </a:tr>
              <a:tr h="145355">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b="1">
                          <a:solidFill>
                            <a:schemeClr val="tx1"/>
                          </a:solidFill>
                          <a:latin typeface="Meiryo UI" panose="020B0604030504040204" pitchFamily="50" charset="-128"/>
                          <a:ea typeface="Meiryo UI" panose="020B0604030504040204" pitchFamily="50" charset="-128"/>
                        </a:rPr>
                        <a:t>法的区分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lang="en-US" altLang="ja-JP" sz="1200" kern="0">
                          <a:solidFill>
                            <a:schemeClr val="tx1"/>
                          </a:solidFill>
                          <a:latin typeface="Meiryo UI" panose="020B0604030504040204" pitchFamily="50" charset="-128"/>
                          <a:ea typeface="Meiryo UI" panose="020B0604030504040204" pitchFamily="50" charset="-128"/>
                        </a:rPr>
                        <a:t>21</a:t>
                      </a:r>
                      <a:r>
                        <a:rPr lang="ja-JP" altLang="en-US" sz="1200" kern="0">
                          <a:solidFill>
                            <a:schemeClr val="tx1"/>
                          </a:solidFill>
                          <a:latin typeface="Meiryo UI" panose="020B0604030504040204" pitchFamily="50" charset="-128"/>
                          <a:ea typeface="Meiryo UI" panose="020B0604030504040204" pitchFamily="50" charset="-128"/>
                        </a:rPr>
                        <a:t>条</a:t>
                      </a:r>
                      <a:endParaRPr lang="en-US" altLang="ja-JP" sz="1200" kern="0">
                        <a:solidFill>
                          <a:schemeClr val="tx1"/>
                        </a:solidFill>
                        <a:latin typeface="Meiryo UI" panose="020B0604030504040204" pitchFamily="50" charset="-128"/>
                        <a:ea typeface="Meiryo UI" panose="020B0604030504040204" pitchFamily="50" charset="-128"/>
                      </a:endParaRP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07793036"/>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運行頻度</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平日のみ、</a:t>
                      </a:r>
                      <a:r>
                        <a:rPr kumimoji="1" lang="en-US" altLang="ja-JP" sz="1200">
                          <a:solidFill>
                            <a:schemeClr val="tx1"/>
                          </a:solidFill>
                          <a:latin typeface="Meiryo UI" panose="020B0604030504040204" pitchFamily="50" charset="-128"/>
                          <a:ea typeface="Meiryo UI" panose="020B0604030504040204" pitchFamily="50" charset="-128"/>
                        </a:rPr>
                        <a:t>9</a:t>
                      </a:r>
                      <a:r>
                        <a:rPr kumimoji="1" lang="ja-JP" altLang="en-US" sz="1200">
                          <a:solidFill>
                            <a:schemeClr val="tx1"/>
                          </a:solidFill>
                          <a:latin typeface="Meiryo UI" panose="020B0604030504040204" pitchFamily="50" charset="-128"/>
                          <a:ea typeface="Meiryo UI" panose="020B0604030504040204" pitchFamily="50" charset="-128"/>
                        </a:rPr>
                        <a:t>時から</a:t>
                      </a:r>
                      <a:r>
                        <a:rPr kumimoji="1" lang="en-US" altLang="ja-JP" sz="1200">
                          <a:solidFill>
                            <a:schemeClr val="tx1"/>
                          </a:solidFill>
                          <a:latin typeface="Meiryo UI" panose="020B0604030504040204" pitchFamily="50" charset="-128"/>
                          <a:ea typeface="Meiryo UI" panose="020B0604030504040204" pitchFamily="50" charset="-128"/>
                        </a:rPr>
                        <a:t>17</a:t>
                      </a:r>
                      <a:r>
                        <a:rPr kumimoji="1" lang="ja-JP" altLang="en-US" sz="1200">
                          <a:solidFill>
                            <a:schemeClr val="tx1"/>
                          </a:solidFill>
                          <a:latin typeface="Meiryo UI" panose="020B0604030504040204" pitchFamily="50" charset="-128"/>
                          <a:ea typeface="Meiryo UI" panose="020B0604030504040204" pitchFamily="50" charset="-128"/>
                        </a:rPr>
                        <a:t>時</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717223307"/>
                  </a:ext>
                </a:extLst>
              </a:tr>
              <a:tr h="145355">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運賃</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en-US" altLang="ja-JP" sz="1200">
                          <a:solidFill>
                            <a:schemeClr val="tx1"/>
                          </a:solidFill>
                          <a:latin typeface="Meiryo UI" panose="020B0604030504040204" pitchFamily="50" charset="-128"/>
                          <a:ea typeface="Meiryo UI" panose="020B0604030504040204" pitchFamily="50" charset="-128"/>
                        </a:rPr>
                        <a:t>1</a:t>
                      </a:r>
                      <a:r>
                        <a:rPr kumimoji="1" lang="ja-JP" altLang="en-US" sz="1200">
                          <a:solidFill>
                            <a:schemeClr val="tx1"/>
                          </a:solidFill>
                          <a:latin typeface="Meiryo UI" panose="020B0604030504040204" pitchFamily="50" charset="-128"/>
                          <a:ea typeface="Meiryo UI" panose="020B0604030504040204" pitchFamily="50" charset="-128"/>
                        </a:rPr>
                        <a:t>人</a:t>
                      </a:r>
                      <a:r>
                        <a:rPr kumimoji="1" lang="en-US" altLang="ja-JP" sz="1200">
                          <a:solidFill>
                            <a:schemeClr val="tx1"/>
                          </a:solidFill>
                          <a:latin typeface="Meiryo UI" panose="020B0604030504040204" pitchFamily="50" charset="-128"/>
                          <a:ea typeface="Meiryo UI" panose="020B0604030504040204" pitchFamily="50" charset="-128"/>
                        </a:rPr>
                        <a:t>300</a:t>
                      </a:r>
                      <a:r>
                        <a:rPr kumimoji="1" lang="ja-JP" altLang="en-US" sz="1200">
                          <a:solidFill>
                            <a:schemeClr val="tx1"/>
                          </a:solidFill>
                          <a:latin typeface="Meiryo UI" panose="020B0604030504040204" pitchFamily="50" charset="-128"/>
                          <a:ea typeface="Meiryo UI" panose="020B0604030504040204" pitchFamily="50" charset="-128"/>
                        </a:rPr>
                        <a:t>円</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283510845"/>
                  </a:ext>
                </a:extLst>
              </a:tr>
              <a:tr h="466666">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実施内容</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marL="0" marR="0" lvl="0" indent="0" algn="l" defTabSz="906146" rtl="0" eaLnBrk="1" fontAlgn="auto" latinLnBrk="0" hangingPunct="1">
                        <a:lnSpc>
                          <a:spcPct val="100000"/>
                        </a:lnSpc>
                        <a:spcBef>
                          <a:spcPts val="0"/>
                        </a:spcBef>
                        <a:spcAft>
                          <a:spcPts val="0"/>
                        </a:spcAft>
                        <a:buClrTx/>
                        <a:buSzTx/>
                        <a:buFontTx/>
                        <a:buNone/>
                        <a:tabLst/>
                        <a:defRPr/>
                      </a:pPr>
                      <a:r>
                        <a:rPr kumimoji="1" lang="ja-JP" altLang="en-US" sz="1200">
                          <a:solidFill>
                            <a:schemeClr val="tx1"/>
                          </a:solidFill>
                          <a:latin typeface="Meiryo UI" panose="020B0604030504040204" pitchFamily="50" charset="-128"/>
                          <a:ea typeface="Meiryo UI" panose="020B0604030504040204" pitchFamily="50" charset="-128"/>
                        </a:rPr>
                        <a:t>交通事業者</a:t>
                      </a:r>
                      <a:r>
                        <a:rPr kumimoji="1" lang="en-US" altLang="ja-JP" sz="1200">
                          <a:solidFill>
                            <a:schemeClr val="tx1"/>
                          </a:solidFill>
                          <a:latin typeface="Meiryo UI" panose="020B0604030504040204" pitchFamily="50" charset="-128"/>
                          <a:ea typeface="Meiryo UI" panose="020B0604030504040204" pitchFamily="50" charset="-128"/>
                        </a:rPr>
                        <a:t>A</a:t>
                      </a:r>
                      <a:r>
                        <a:rPr kumimoji="1" lang="ja-JP" altLang="en-US" sz="1200">
                          <a:solidFill>
                            <a:schemeClr val="tx1"/>
                          </a:solidFill>
                          <a:latin typeface="Meiryo UI" panose="020B0604030504040204" pitchFamily="50" charset="-128"/>
                          <a:ea typeface="Meiryo UI" panose="020B0604030504040204" pitchFamily="50" charset="-128"/>
                        </a:rPr>
                        <a:t>が運行主体となり、自治体</a:t>
                      </a:r>
                      <a:r>
                        <a:rPr kumimoji="1" lang="en-US" altLang="ja-JP" sz="1200">
                          <a:solidFill>
                            <a:schemeClr val="tx1"/>
                          </a:solidFill>
                          <a:latin typeface="Meiryo UI" panose="020B0604030504040204" pitchFamily="50" charset="-128"/>
                          <a:ea typeface="Meiryo UI" panose="020B0604030504040204" pitchFamily="50" charset="-128"/>
                        </a:rPr>
                        <a:t>A</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B</a:t>
                      </a:r>
                      <a:r>
                        <a:rPr kumimoji="1" lang="ja-JP" altLang="en-US" sz="1200">
                          <a:solidFill>
                            <a:schemeClr val="tx1"/>
                          </a:solidFill>
                          <a:latin typeface="Meiryo UI" panose="020B0604030504040204" pitchFamily="50" charset="-128"/>
                          <a:ea typeface="Meiryo UI" panose="020B0604030504040204" pitchFamily="50" charset="-128"/>
                        </a:rPr>
                        <a:t>、</a:t>
                      </a:r>
                      <a:r>
                        <a:rPr kumimoji="1" lang="en-US" altLang="ja-JP" sz="1200">
                          <a:solidFill>
                            <a:schemeClr val="tx1"/>
                          </a:solidFill>
                          <a:latin typeface="Meiryo UI" panose="020B0604030504040204" pitchFamily="50" charset="-128"/>
                          <a:ea typeface="Meiryo UI" panose="020B0604030504040204" pitchFamily="50" charset="-128"/>
                        </a:rPr>
                        <a:t>C</a:t>
                      </a:r>
                      <a:r>
                        <a:rPr kumimoji="1" lang="ja-JP" altLang="en-US" sz="1200">
                          <a:solidFill>
                            <a:schemeClr val="tx1"/>
                          </a:solidFill>
                          <a:latin typeface="Meiryo UI" panose="020B0604030504040204" pitchFamily="50" charset="-128"/>
                          <a:ea typeface="Meiryo UI" panose="020B0604030504040204" pitchFamily="50" charset="-128"/>
                        </a:rPr>
                        <a:t>から運行業務を一括で受託し、複数地域に跨がる乗合タクシーを運行する。</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52858776"/>
                  </a:ext>
                </a:extLst>
              </a:tr>
              <a:tr h="252459">
                <a:tc>
                  <a:txBody>
                    <a:bodyPr/>
                    <a:lstStyle/>
                    <a:p>
                      <a:r>
                        <a:rPr kumimoji="1" lang="ja-JP" altLang="en-US" sz="1200" b="1">
                          <a:solidFill>
                            <a:schemeClr val="tx1"/>
                          </a:solidFill>
                          <a:latin typeface="Meiryo UI" panose="020B0604030504040204" pitchFamily="50" charset="-128"/>
                          <a:ea typeface="Meiryo UI" panose="020B0604030504040204" pitchFamily="50" charset="-128"/>
                        </a:rPr>
                        <a:t>共同化・協業化</a:t>
                      </a:r>
                      <a:endParaRPr kumimoji="1" lang="en-US" altLang="ja-JP" sz="1200" b="1">
                        <a:solidFill>
                          <a:schemeClr val="tx1"/>
                        </a:solidFill>
                        <a:latin typeface="Meiryo UI" panose="020B0604030504040204" pitchFamily="50" charset="-128"/>
                        <a:ea typeface="Meiryo UI" panose="020B0604030504040204" pitchFamily="50" charset="-128"/>
                      </a:endParaRPr>
                    </a:p>
                    <a:p>
                      <a:r>
                        <a:rPr kumimoji="1" lang="ja-JP" altLang="en-US" sz="1200" b="1">
                          <a:solidFill>
                            <a:schemeClr val="tx1"/>
                          </a:solidFill>
                          <a:latin typeface="Meiryo UI" panose="020B0604030504040204" pitchFamily="50" charset="-128"/>
                          <a:ea typeface="Meiryo UI" panose="020B0604030504040204" pitchFamily="50" charset="-128"/>
                        </a:rPr>
                        <a:t>する領域</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r>
                        <a:rPr kumimoji="1" lang="ja-JP" altLang="en-US" sz="1200">
                          <a:solidFill>
                            <a:schemeClr val="tx1"/>
                          </a:solidFill>
                          <a:latin typeface="Meiryo UI" panose="020B0604030504040204" pitchFamily="50" charset="-128"/>
                          <a:ea typeface="Meiryo UI" panose="020B0604030504040204" pitchFamily="50" charset="-128"/>
                        </a:rPr>
                        <a:t>車両、ドライバー、運行管理業務</a:t>
                      </a:r>
                    </a:p>
                  </a:txBody>
                  <a:tcPr marL="65314" marR="65314" marT="32657" marB="32657">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671015873"/>
                  </a:ext>
                </a:extLst>
              </a:tr>
            </a:tbl>
          </a:graphicData>
        </a:graphic>
      </p:graphicFrame>
      <p:pic>
        <p:nvPicPr>
          <p:cNvPr id="36" name="図 35">
            <a:extLst>
              <a:ext uri="{FF2B5EF4-FFF2-40B4-BE49-F238E27FC236}">
                <a16:creationId xmlns:a16="http://schemas.microsoft.com/office/drawing/2014/main" id="{23464EA8-C8FD-ADE7-8F41-BE9C652DD0B4}"/>
              </a:ext>
            </a:extLst>
          </p:cNvPr>
          <p:cNvPicPr>
            <a:picLocks noChangeAspect="1"/>
          </p:cNvPicPr>
          <p:nvPr/>
        </p:nvPicPr>
        <p:blipFill>
          <a:blip r:embed="rId6">
            <a:extLst>
              <a:ext uri="{BEBA8EAE-BF5A-486C-A8C5-ECC9F3942E4B}">
                <a14:imgProps xmlns:a14="http://schemas.microsoft.com/office/drawing/2010/main">
                  <a14:imgLayer r:embed="rId7">
                    <a14:imgEffect>
                      <a14:sharpenSoften amount="-100000"/>
                    </a14:imgEffect>
                  </a14:imgLayer>
                </a14:imgProps>
              </a:ext>
            </a:extLst>
          </a:blip>
          <a:stretch>
            <a:fillRect/>
          </a:stretch>
        </p:blipFill>
        <p:spPr>
          <a:xfrm>
            <a:off x="4795343" y="3355013"/>
            <a:ext cx="1704937" cy="1564465"/>
          </a:xfrm>
          <a:prstGeom prst="rect">
            <a:avLst/>
          </a:prstGeom>
          <a:solidFill>
            <a:schemeClr val="bg1"/>
          </a:solidFill>
          <a:ln w="12700" algn="ctr">
            <a:solidFill>
              <a:schemeClr val="bg1">
                <a:lumMod val="65000"/>
              </a:schemeClr>
            </a:solidFill>
            <a:miter lim="800000"/>
            <a:headEnd/>
            <a:tailEnd/>
          </a:ln>
          <a:effectLst>
            <a:outerShdw blurRad="50800" dist="38100" dir="2700000" algn="tl" rotWithShape="0">
              <a:prstClr val="black">
                <a:alpha val="40000"/>
              </a:prstClr>
            </a:outerShdw>
            <a:softEdge rad="0"/>
          </a:effectLst>
        </p:spPr>
      </p:pic>
      <p:sp>
        <p:nvSpPr>
          <p:cNvPr id="2" name="テキスト ボックス 1">
            <a:extLst>
              <a:ext uri="{FF2B5EF4-FFF2-40B4-BE49-F238E27FC236}">
                <a16:creationId xmlns:a16="http://schemas.microsoft.com/office/drawing/2014/main" id="{766E0E8B-75E6-F54F-52B7-0B4E0D8320F7}"/>
              </a:ext>
            </a:extLst>
          </p:cNvPr>
          <p:cNvSpPr txBox="1"/>
          <p:nvPr/>
        </p:nvSpPr>
        <p:spPr>
          <a:xfrm>
            <a:off x="6500280" y="3132094"/>
            <a:ext cx="2520034" cy="1007181"/>
          </a:xfrm>
          <a:prstGeom prst="rect">
            <a:avLst/>
          </a:prstGeom>
          <a:noFill/>
        </p:spPr>
        <p:txBody>
          <a:bodyPr wrap="square" lIns="72000" tIns="72000" rIns="72000" bIns="72000">
            <a:noAutofit/>
          </a:bodyPr>
          <a:lstStyle/>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近隣自治体間で車両、ドライバーを共有し、交通事業者</a:t>
            </a:r>
            <a:r>
              <a:rPr lang="en-US" altLang="ja-JP" sz="1400" kern="0">
                <a:latin typeface="Meiryo UI" panose="020B0604030504040204" pitchFamily="50" charset="-128"/>
                <a:ea typeface="Meiryo UI" panose="020B0604030504040204" pitchFamily="50" charset="-128"/>
              </a:rPr>
              <a:t>F</a:t>
            </a:r>
            <a:r>
              <a:rPr lang="ja-JP" altLang="en-US" sz="1400" kern="0">
                <a:latin typeface="Meiryo UI" panose="020B0604030504040204" pitchFamily="50" charset="-128"/>
                <a:ea typeface="Meiryo UI" panose="020B0604030504040204" pitchFamily="50" charset="-128"/>
              </a:rPr>
              <a:t>が運行業務を一元で実施。</a:t>
            </a:r>
            <a:endParaRPr lang="en-US" altLang="ja-JP" sz="1400" kern="0">
              <a:latin typeface="Meiryo UI" panose="020B0604030504040204" pitchFamily="50" charset="-128"/>
              <a:ea typeface="Meiryo UI" panose="020B0604030504040204" pitchFamily="50" charset="-128"/>
            </a:endParaRPr>
          </a:p>
          <a:p>
            <a:pPr marL="285750" indent="-285750">
              <a:buFont typeface="Wingdings" panose="05000000000000000000" pitchFamily="2" charset="2"/>
              <a:buChar char="Ø"/>
              <a:defRPr/>
            </a:pPr>
            <a:r>
              <a:rPr lang="ja-JP" altLang="en-US" sz="1400" kern="0">
                <a:latin typeface="Meiryo UI" panose="020B0604030504040204" pitchFamily="50" charset="-128"/>
                <a:ea typeface="Meiryo UI" panose="020B0604030504040204" pitchFamily="50" charset="-128"/>
              </a:rPr>
              <a:t>自治体の垣根を越えた運行ルートを設定することにより、地域を跨ぐ買い物や通院の需要にも対応する 。</a:t>
            </a:r>
            <a:endParaRPr lang="en-US" altLang="ja-JP" sz="1400" kern="0">
              <a:latin typeface="Meiryo UI" panose="020B0604030504040204" pitchFamily="50" charset="-128"/>
              <a:ea typeface="Meiryo UI" panose="020B0604030504040204" pitchFamily="50" charset="-128"/>
            </a:endParaRPr>
          </a:p>
        </p:txBody>
      </p:sp>
      <p:sp>
        <p:nvSpPr>
          <p:cNvPr id="3" name="テキスト ボックス 2">
            <a:extLst>
              <a:ext uri="{FF2B5EF4-FFF2-40B4-BE49-F238E27FC236}">
                <a16:creationId xmlns:a16="http://schemas.microsoft.com/office/drawing/2014/main" id="{9C62FF33-6425-CBA9-3ED7-53297D8EE5CD}"/>
              </a:ext>
            </a:extLst>
          </p:cNvPr>
          <p:cNvSpPr txBox="1"/>
          <p:nvPr/>
        </p:nvSpPr>
        <p:spPr>
          <a:xfrm>
            <a:off x="7088420" y="18711"/>
            <a:ext cx="2011189" cy="306467"/>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共同化・協業化促進タイプ</a:t>
            </a:r>
          </a:p>
        </p:txBody>
      </p:sp>
      <p:sp>
        <p:nvSpPr>
          <p:cNvPr id="16" name="テキスト ボックス 15">
            <a:extLst>
              <a:ext uri="{FF2B5EF4-FFF2-40B4-BE49-F238E27FC236}">
                <a16:creationId xmlns:a16="http://schemas.microsoft.com/office/drawing/2014/main" id="{208CAAB0-4C25-73E7-3108-A10C7EA6BD9A}"/>
              </a:ext>
            </a:extLst>
          </p:cNvPr>
          <p:cNvSpPr txBox="1"/>
          <p:nvPr/>
        </p:nvSpPr>
        <p:spPr>
          <a:xfrm>
            <a:off x="8158406" y="337947"/>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
        <p:nvSpPr>
          <p:cNvPr id="26" name="テキスト ボックス 25">
            <a:extLst>
              <a:ext uri="{FF2B5EF4-FFF2-40B4-BE49-F238E27FC236}">
                <a16:creationId xmlns:a16="http://schemas.microsoft.com/office/drawing/2014/main" id="{FD6255B5-D2C7-06B0-FD13-658C88B17D95}"/>
              </a:ext>
            </a:extLst>
          </p:cNvPr>
          <p:cNvSpPr txBox="1"/>
          <p:nvPr/>
        </p:nvSpPr>
        <p:spPr>
          <a:xfrm>
            <a:off x="6051818" y="624465"/>
            <a:ext cx="2885844" cy="261610"/>
          </a:xfrm>
          <a:prstGeom prst="rect">
            <a:avLst/>
          </a:prstGeom>
          <a:noFill/>
        </p:spPr>
        <p:txBody>
          <a:bodyPr wrap="square" rtlCol="0">
            <a:spAutoFit/>
          </a:bodyPr>
          <a:lstStyle/>
          <a:p>
            <a:r>
              <a:rPr kumimoji="1" lang="ja-JP" altLang="en-US" sz="1050">
                <a:latin typeface="Meiryo UI" panose="020B0604030504040204" pitchFamily="50" charset="-128"/>
                <a:ea typeface="Meiryo UI" panose="020B0604030504040204" pitchFamily="50" charset="-128"/>
                <a:cs typeface="Microsoft GothicNeo" panose="020B0500000101010101" pitchFamily="34" charset="-127"/>
              </a:rPr>
              <a:t>地区名はふりがなも記入すること</a:t>
            </a:r>
          </a:p>
        </p:txBody>
      </p:sp>
    </p:spTree>
    <p:extLst>
      <p:ext uri="{BB962C8B-B14F-4D97-AF65-F5344CB8AC3E}">
        <p14:creationId xmlns:p14="http://schemas.microsoft.com/office/powerpoint/2010/main" val="22396203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9112C3-23AE-7A6E-B586-AE76FA03D1C0}"/>
            </a:ext>
          </a:extLst>
        </p:cNvPr>
        <p:cNvGrpSpPr/>
        <p:nvPr/>
      </p:nvGrpSpPr>
      <p:grpSpPr>
        <a:xfrm>
          <a:off x="0" y="0"/>
          <a:ext cx="0" cy="0"/>
          <a:chOff x="0" y="0"/>
          <a:chExt cx="0" cy="0"/>
        </a:xfrm>
      </p:grpSpPr>
      <p:graphicFrame>
        <p:nvGraphicFramePr>
          <p:cNvPr id="4" name="think-cell data - do not delete" hidden="1">
            <a:extLst>
              <a:ext uri="{FF2B5EF4-FFF2-40B4-BE49-F238E27FC236}">
                <a16:creationId xmlns:a16="http://schemas.microsoft.com/office/drawing/2014/main" id="{72B44AB6-37AD-F321-178D-746DA8181E1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スライド" r:id="rId3" imgW="639" imgH="639" progId="TCLayout.ActiveDocument.1">
                  <p:embed/>
                </p:oleObj>
              </mc:Choice>
              <mc:Fallback>
                <p:oleObj name="think-cellスライド" r:id="rId3" imgW="639" imgH="639" progId="TCLayout.ActiveDocument.1">
                  <p:embed/>
                  <p:pic>
                    <p:nvPicPr>
                      <p:cNvPr id="4" name="think-cell data - do not delete" hidden="1">
                        <a:extLst>
                          <a:ext uri="{FF2B5EF4-FFF2-40B4-BE49-F238E27FC236}">
                            <a16:creationId xmlns:a16="http://schemas.microsoft.com/office/drawing/2014/main" id="{72B44AB6-37AD-F321-178D-746DA8181E1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56" name="正方形/長方形 55">
            <a:extLst>
              <a:ext uri="{FF2B5EF4-FFF2-40B4-BE49-F238E27FC236}">
                <a16:creationId xmlns:a16="http://schemas.microsoft.com/office/drawing/2014/main" id="{EE4114F8-4DAA-3821-9AAA-2D6C5FA7DB41}"/>
              </a:ext>
            </a:extLst>
          </p:cNvPr>
          <p:cNvSpPr/>
          <p:nvPr/>
        </p:nvSpPr>
        <p:spPr>
          <a:xfrm>
            <a:off x="63878" y="1050185"/>
            <a:ext cx="9016243" cy="4673575"/>
          </a:xfrm>
          <a:prstGeom prst="rect">
            <a:avLst/>
          </a:prstGeom>
          <a:solidFill>
            <a:schemeClr val="bg1"/>
          </a:solid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defRPr/>
            </a:pPr>
            <a:r>
              <a:rPr lang="en-US" altLang="ja-JP" sz="1400" kern="0">
                <a:solidFill>
                  <a:schemeClr val="tx1"/>
                </a:solidFill>
                <a:latin typeface="Meiryo UI" panose="020B0604030504040204" pitchFamily="50" charset="-128"/>
                <a:ea typeface="Meiryo UI" panose="020B0604030504040204" pitchFamily="50" charset="-128"/>
              </a:rPr>
              <a:t>【</a:t>
            </a:r>
            <a:r>
              <a:rPr lang="ja-JP" altLang="en-US" sz="1400" kern="0">
                <a:solidFill>
                  <a:schemeClr val="tx1"/>
                </a:solidFill>
                <a:latin typeface="Meiryo UI" panose="020B0604030504040204" pitchFamily="50" charset="-128"/>
                <a:ea typeface="Meiryo UI" panose="020B0604030504040204" pitchFamily="50" charset="-128"/>
              </a:rPr>
              <a:t>事業実施体制</a:t>
            </a:r>
            <a:r>
              <a:rPr lang="en-US" altLang="ja-JP" sz="1400" kern="0">
                <a:solidFill>
                  <a:schemeClr val="tx1"/>
                </a:solidFill>
                <a:latin typeface="Meiryo UI" panose="020B0604030504040204" pitchFamily="50" charset="-128"/>
                <a:ea typeface="Meiryo UI" panose="020B0604030504040204" pitchFamily="50" charset="-128"/>
              </a:rPr>
              <a:t>】</a:t>
            </a:r>
          </a:p>
        </p:txBody>
      </p:sp>
      <p:sp>
        <p:nvSpPr>
          <p:cNvPr id="8" name="テキスト ボックス 7">
            <a:extLst>
              <a:ext uri="{FF2B5EF4-FFF2-40B4-BE49-F238E27FC236}">
                <a16:creationId xmlns:a16="http://schemas.microsoft.com/office/drawing/2014/main" id="{4104ED00-A2B8-6CC4-0A40-5C67D1EC3ACF}"/>
              </a:ext>
            </a:extLst>
          </p:cNvPr>
          <p:cNvSpPr txBox="1"/>
          <p:nvPr/>
        </p:nvSpPr>
        <p:spPr>
          <a:xfrm>
            <a:off x="80962" y="637087"/>
            <a:ext cx="1207859" cy="323493"/>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none" rtlCol="0" anchor="ctr" anchorCtr="0">
            <a:spAutoFit/>
          </a:bodyPr>
          <a:lstStyle>
            <a:defPPr>
              <a:defRPr lang="ja-JP"/>
            </a:defPPr>
            <a:lvl1pPr>
              <a:defRPr sz="1400" b="1">
                <a:solidFill>
                  <a:schemeClr val="bg1"/>
                </a:solidFill>
                <a:latin typeface="Meiryo UI" panose="020B0604030504040204" pitchFamily="50" charset="-128"/>
                <a:ea typeface="Meiryo UI" panose="020B0604030504040204" pitchFamily="50" charset="-128"/>
              </a:defRPr>
            </a:lvl1pPr>
          </a:lstStyle>
          <a:p>
            <a:r>
              <a:rPr lang="ja-JP" altLang="en-US"/>
              <a:t>事業実施体制</a:t>
            </a:r>
          </a:p>
        </p:txBody>
      </p:sp>
      <p:sp>
        <p:nvSpPr>
          <p:cNvPr id="11" name="タイトル 1">
            <a:extLst>
              <a:ext uri="{FF2B5EF4-FFF2-40B4-BE49-F238E27FC236}">
                <a16:creationId xmlns:a16="http://schemas.microsoft.com/office/drawing/2014/main" id="{9F9C3B01-97C8-832F-494B-FC5BD2E77F68}"/>
              </a:ext>
            </a:extLst>
          </p:cNvPr>
          <p:cNvSpPr txBox="1">
            <a:spLocks/>
          </p:cNvSpPr>
          <p:nvPr/>
        </p:nvSpPr>
        <p:spPr>
          <a:xfrm>
            <a:off x="0" y="0"/>
            <a:ext cx="8386618" cy="429444"/>
          </a:xfrm>
          <a:prstGeom prst="rect">
            <a:avLst/>
          </a:prstGeom>
        </p:spPr>
        <p:txBody>
          <a:bodyPr anchor="ctr"/>
          <a:lstStyle>
            <a:lvl1pPr algn="l" rtl="0" eaLnBrk="1" fontAlgn="base" hangingPunct="1">
              <a:spcBef>
                <a:spcPct val="0"/>
              </a:spcBef>
              <a:spcAft>
                <a:spcPct val="0"/>
              </a:spcAft>
              <a:defRPr kumimoji="1" sz="2385">
                <a:solidFill>
                  <a:srgbClr val="4087C8"/>
                </a:solidFill>
                <a:latin typeface="+mj-lt"/>
                <a:ea typeface="+mj-ea"/>
                <a:cs typeface="+mj-cs"/>
              </a:defRPr>
            </a:lvl1pPr>
            <a:lvl2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2pPr>
            <a:lvl3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3pPr>
            <a:lvl4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4pPr>
            <a:lvl5pPr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5pPr>
            <a:lvl6pPr marL="389582"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6pPr>
            <a:lvl7pPr marL="779164"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7pPr>
            <a:lvl8pPr marL="1168746"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8pPr>
            <a:lvl9pPr marL="1558328" algn="l" rtl="0" eaLnBrk="1" fontAlgn="base" hangingPunct="1">
              <a:spcBef>
                <a:spcPct val="0"/>
              </a:spcBef>
              <a:spcAft>
                <a:spcPct val="0"/>
              </a:spcAft>
              <a:defRPr kumimoji="1" sz="2385">
                <a:solidFill>
                  <a:srgbClr val="4087C8"/>
                </a:solidFill>
                <a:latin typeface="HGP創英角ｺﾞｼｯｸUB" pitchFamily="50" charset="-128"/>
                <a:ea typeface="HGP創英角ｺﾞｼｯｸUB" pitchFamily="50" charset="-128"/>
              </a:defRPr>
            </a:lvl9pPr>
          </a:lstStyle>
          <a:p>
            <a:pPr lvl="0" defTabSz="719255">
              <a:defRPr/>
            </a:pPr>
            <a:r>
              <a:rPr lang="en-US" altLang="ja-JP" sz="1800" kern="0"/>
              <a:t>【●</a:t>
            </a:r>
            <a:r>
              <a:rPr lang="ja-JP" altLang="en-US" sz="1800" kern="0"/>
              <a:t>県〇市、〇市、〇市</a:t>
            </a:r>
            <a:r>
              <a:rPr lang="en-US" altLang="ja-JP" sz="1800" kern="0"/>
              <a:t>】</a:t>
            </a:r>
            <a:r>
              <a:rPr lang="ja-JP" altLang="en-US" sz="1800" kern="0"/>
              <a:t>自治体</a:t>
            </a:r>
            <a:r>
              <a:rPr lang="en-US" altLang="ja-JP" sz="1800" kern="0"/>
              <a:t>A</a:t>
            </a:r>
            <a:r>
              <a:rPr lang="ja-JP" altLang="en-US" sz="1800" kern="0"/>
              <a:t>・自治体</a:t>
            </a:r>
            <a:r>
              <a:rPr lang="en-US" altLang="ja-JP" sz="1800" kern="0"/>
              <a:t>B</a:t>
            </a:r>
            <a:r>
              <a:rPr lang="ja-JP" altLang="en-US" sz="1800" kern="0"/>
              <a:t>・</a:t>
            </a:r>
            <a:br>
              <a:rPr lang="ja-JP" altLang="en-US" sz="1800" kern="0"/>
            </a:br>
            <a:r>
              <a:rPr lang="ja-JP" altLang="en-US" sz="1800" kern="0"/>
              <a:t>自治体</a:t>
            </a:r>
            <a:r>
              <a:rPr lang="en-US" altLang="ja-JP" sz="1800" kern="0"/>
              <a:t>C</a:t>
            </a:r>
            <a:r>
              <a:rPr lang="ja-JP" altLang="en-US" sz="1800" kern="0"/>
              <a:t>における広域での乗り合いタクシー運行事業</a:t>
            </a:r>
          </a:p>
        </p:txBody>
      </p:sp>
      <p:sp>
        <p:nvSpPr>
          <p:cNvPr id="33" name="四角形: 角を丸くする 32">
            <a:extLst>
              <a:ext uri="{FF2B5EF4-FFF2-40B4-BE49-F238E27FC236}">
                <a16:creationId xmlns:a16="http://schemas.microsoft.com/office/drawing/2014/main" id="{A8D1FED5-3273-57A4-457E-73B65A3A8D92}"/>
              </a:ext>
            </a:extLst>
          </p:cNvPr>
          <p:cNvSpPr/>
          <p:nvPr/>
        </p:nvSpPr>
        <p:spPr bwMode="auto">
          <a:xfrm>
            <a:off x="198177" y="1681051"/>
            <a:ext cx="8822138" cy="112294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1" lang="ja-JP" altLang="en-US" sz="1400" b="0" i="0" u="none" strike="noStrike" cap="none" normalizeH="0" baseline="0">
              <a:ln>
                <a:noFill/>
              </a:ln>
              <a:solidFill>
                <a:srgbClr val="FF0000"/>
              </a:solidFill>
              <a:effectLst/>
              <a:latin typeface="Meiryo UI" panose="020B0604030504040204" pitchFamily="50" charset="-128"/>
              <a:ea typeface="Meiryo UI" panose="020B0604030504040204" pitchFamily="50" charset="-128"/>
            </a:endParaRPr>
          </a:p>
        </p:txBody>
      </p:sp>
      <p:sp>
        <p:nvSpPr>
          <p:cNvPr id="19" name="四角形: 角を丸くする 18">
            <a:extLst>
              <a:ext uri="{FF2B5EF4-FFF2-40B4-BE49-F238E27FC236}">
                <a16:creationId xmlns:a16="http://schemas.microsoft.com/office/drawing/2014/main" id="{F8F799CD-DBB7-E69D-024F-9430B0946F68}"/>
              </a:ext>
            </a:extLst>
          </p:cNvPr>
          <p:cNvSpPr/>
          <p:nvPr/>
        </p:nvSpPr>
        <p:spPr bwMode="auto">
          <a:xfrm>
            <a:off x="3714862" y="3961054"/>
            <a:ext cx="1800000" cy="91397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交通事業者</a:t>
            </a:r>
            <a:r>
              <a:rPr lang="en-US" altLang="ja-JP" sz="1600">
                <a:latin typeface="Meiryo UI" panose="020B0604030504040204" pitchFamily="50" charset="-128"/>
                <a:ea typeface="Meiryo UI" panose="020B0604030504040204" pitchFamily="50" charset="-128"/>
              </a:rPr>
              <a:t>F</a:t>
            </a: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運行主体</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運行・運行管理</a:t>
            </a:r>
          </a:p>
        </p:txBody>
      </p:sp>
      <p:sp>
        <p:nvSpPr>
          <p:cNvPr id="28" name="四角形: 角を丸くする 27">
            <a:extLst>
              <a:ext uri="{FF2B5EF4-FFF2-40B4-BE49-F238E27FC236}">
                <a16:creationId xmlns:a16="http://schemas.microsoft.com/office/drawing/2014/main" id="{477DAA97-A52A-BCA6-2E4F-370DBC99AE61}"/>
              </a:ext>
            </a:extLst>
          </p:cNvPr>
          <p:cNvSpPr/>
          <p:nvPr/>
        </p:nvSpPr>
        <p:spPr bwMode="auto">
          <a:xfrm>
            <a:off x="2605715" y="2013882"/>
            <a:ext cx="1800000"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自治体</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B</a:t>
            </a: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a:latin typeface="Meiryo UI" panose="020B0604030504040204" pitchFamily="50" charset="-128"/>
                <a:ea typeface="Meiryo UI" panose="020B0604030504040204" pitchFamily="50" charset="-128"/>
              </a:rPr>
              <a:t>事業主体</a:t>
            </a:r>
            <a:endParaRPr kumimoji="1" lang="ja-JP" altLang="en-US" sz="14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30" name="四角形: 角を丸くする 29">
            <a:extLst>
              <a:ext uri="{FF2B5EF4-FFF2-40B4-BE49-F238E27FC236}">
                <a16:creationId xmlns:a16="http://schemas.microsoft.com/office/drawing/2014/main" id="{56CDCCC1-E9A4-E11D-C17F-6AB25BA96136}"/>
              </a:ext>
            </a:extLst>
          </p:cNvPr>
          <p:cNvSpPr/>
          <p:nvPr/>
        </p:nvSpPr>
        <p:spPr bwMode="auto">
          <a:xfrm>
            <a:off x="4668128" y="2013882"/>
            <a:ext cx="1800000"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effectLst/>
                <a:latin typeface="Meiryo UI" panose="020B0604030504040204" pitchFamily="50" charset="-128"/>
                <a:ea typeface="Meiryo UI" panose="020B0604030504040204" pitchFamily="50" charset="-128"/>
              </a:rPr>
              <a:t>自治体</a:t>
            </a:r>
            <a:r>
              <a:rPr lang="en-US" altLang="ja-JP" sz="1600">
                <a:latin typeface="Meiryo UI" panose="020B0604030504040204" pitchFamily="50" charset="-128"/>
                <a:ea typeface="Meiryo UI" panose="020B0604030504040204" pitchFamily="50" charset="-128"/>
              </a:rPr>
              <a:t>C</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a:latin typeface="Meiryo UI" panose="020B0604030504040204" pitchFamily="50" charset="-128"/>
                <a:ea typeface="Meiryo UI" panose="020B0604030504040204" pitchFamily="50" charset="-128"/>
              </a:rPr>
              <a:t>事業主体</a:t>
            </a:r>
            <a:endParaRPr kumimoji="1" lang="ja-JP" altLang="en-US" sz="14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31" name="四角形: 角を丸くする 30">
            <a:extLst>
              <a:ext uri="{FF2B5EF4-FFF2-40B4-BE49-F238E27FC236}">
                <a16:creationId xmlns:a16="http://schemas.microsoft.com/office/drawing/2014/main" id="{D6F0BBDE-46F9-9DAE-59E0-A353C00D7113}"/>
              </a:ext>
            </a:extLst>
          </p:cNvPr>
          <p:cNvSpPr/>
          <p:nvPr/>
        </p:nvSpPr>
        <p:spPr bwMode="auto">
          <a:xfrm>
            <a:off x="543302" y="2013882"/>
            <a:ext cx="1800000"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36000" tIns="36000" rIns="36000" bIns="3600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自治体</a:t>
            </a:r>
            <a:r>
              <a:rPr kumimoji="1" lang="en-US" altLang="ja-JP" sz="1600" b="0" i="0" u="none" strike="noStrike" cap="none" normalizeH="0" baseline="0">
                <a:ln>
                  <a:noFill/>
                </a:ln>
                <a:effectLst/>
                <a:latin typeface="Meiryo UI" panose="020B0604030504040204" pitchFamily="50" charset="-128"/>
                <a:ea typeface="Meiryo UI" panose="020B0604030504040204" pitchFamily="50" charset="-128"/>
              </a:rPr>
              <a:t>A</a:t>
            </a:r>
          </a:p>
          <a:p>
            <a:pPr marL="0" marR="0" indent="0" algn="ctr" defTabSz="914400" rtl="0" eaLnBrk="0" fontAlgn="base" latinLnBrk="0" hangingPunct="0">
              <a:lnSpc>
                <a:spcPct val="100000"/>
              </a:lnSpc>
              <a:spcBef>
                <a:spcPct val="0"/>
              </a:spcBef>
              <a:spcAft>
                <a:spcPct val="0"/>
              </a:spcAft>
              <a:buClrTx/>
              <a:buSzTx/>
              <a:buFontTx/>
              <a:buNone/>
              <a:tabLst/>
            </a:pPr>
            <a:r>
              <a:rPr lang="ja-JP" altLang="en-US" sz="1400">
                <a:latin typeface="Meiryo UI" panose="020B0604030504040204" pitchFamily="50" charset="-128"/>
                <a:ea typeface="Meiryo UI" panose="020B0604030504040204" pitchFamily="50" charset="-128"/>
              </a:rPr>
              <a:t>事業主体</a:t>
            </a:r>
            <a:br>
              <a:rPr lang="en-US" altLang="ja-JP" sz="1400">
                <a:latin typeface="Meiryo UI" panose="020B0604030504040204" pitchFamily="50" charset="-128"/>
                <a:ea typeface="Meiryo UI" panose="020B0604030504040204" pitchFamily="50" charset="-128"/>
              </a:rPr>
            </a:br>
            <a:r>
              <a:rPr lang="ja-JP" altLang="en-US" sz="1400">
                <a:latin typeface="Meiryo UI" panose="020B0604030504040204" pitchFamily="50" charset="-128"/>
                <a:ea typeface="Meiryo UI" panose="020B0604030504040204" pitchFamily="50" charset="-128"/>
              </a:rPr>
              <a:t>（交付申請予定者）</a:t>
            </a:r>
            <a:endParaRPr kumimoji="1" lang="ja-JP" altLang="en-US" sz="1400" b="0" i="0" u="none" strike="noStrike" cap="none" normalizeH="0" baseline="0">
              <a:ln>
                <a:noFill/>
              </a:ln>
              <a:effectLst/>
              <a:latin typeface="Meiryo UI" panose="020B0604030504040204" pitchFamily="50" charset="-128"/>
              <a:ea typeface="Meiryo UI" panose="020B0604030504040204" pitchFamily="50" charset="-128"/>
            </a:endParaRPr>
          </a:p>
        </p:txBody>
      </p:sp>
      <p:sp>
        <p:nvSpPr>
          <p:cNvPr id="14" name="四角形: 角を丸くする 13">
            <a:extLst>
              <a:ext uri="{FF2B5EF4-FFF2-40B4-BE49-F238E27FC236}">
                <a16:creationId xmlns:a16="http://schemas.microsoft.com/office/drawing/2014/main" id="{29756C3E-AE58-7856-BC7D-C1B20A627AC5}"/>
              </a:ext>
            </a:extLst>
          </p:cNvPr>
          <p:cNvSpPr/>
          <p:nvPr/>
        </p:nvSpPr>
        <p:spPr bwMode="auto">
          <a:xfrm>
            <a:off x="922552" y="3969265"/>
            <a:ext cx="2095747" cy="720000"/>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ja-JP" altLang="en-US" sz="1600">
                <a:latin typeface="Meiryo UI" panose="020B0604030504040204" pitchFamily="50" charset="-128"/>
                <a:ea typeface="Meiryo UI" panose="020B0604030504040204" pitchFamily="50" charset="-128"/>
              </a:rPr>
              <a:t>社会福祉協議会</a:t>
            </a:r>
            <a:r>
              <a:rPr lang="en-US" altLang="ja-JP" sz="1600">
                <a:latin typeface="Meiryo UI" panose="020B0604030504040204" pitchFamily="50" charset="-128"/>
                <a:ea typeface="Meiryo UI" panose="020B0604030504040204" pitchFamily="50" charset="-128"/>
              </a:rPr>
              <a:t>E</a:t>
            </a:r>
          </a:p>
          <a:p>
            <a:pPr algn="ctr" eaLnBrk="0" hangingPunct="0"/>
            <a:r>
              <a:rPr lang="ja-JP" altLang="en-US" sz="1400">
                <a:latin typeface="Meiryo UI" panose="020B0604030504040204" pitchFamily="50" charset="-128"/>
                <a:ea typeface="Meiryo UI" panose="020B0604030504040204" pitchFamily="50" charset="-128"/>
              </a:rPr>
              <a:t>利用に向けた周知</a:t>
            </a:r>
          </a:p>
        </p:txBody>
      </p:sp>
      <p:cxnSp>
        <p:nvCxnSpPr>
          <p:cNvPr id="16" name="直線矢印コネクタ 15">
            <a:extLst>
              <a:ext uri="{FF2B5EF4-FFF2-40B4-BE49-F238E27FC236}">
                <a16:creationId xmlns:a16="http://schemas.microsoft.com/office/drawing/2014/main" id="{85F0527F-DA06-709D-4338-A0B2420E6D9F}"/>
              </a:ext>
            </a:extLst>
          </p:cNvPr>
          <p:cNvCxnSpPr>
            <a:cxnSpLocks/>
          </p:cNvCxnSpPr>
          <p:nvPr/>
        </p:nvCxnSpPr>
        <p:spPr bwMode="auto">
          <a:xfrm flipV="1">
            <a:off x="1931412" y="2823487"/>
            <a:ext cx="2499303" cy="1137567"/>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45" name="正方形/長方形 44">
            <a:extLst>
              <a:ext uri="{FF2B5EF4-FFF2-40B4-BE49-F238E27FC236}">
                <a16:creationId xmlns:a16="http://schemas.microsoft.com/office/drawing/2014/main" id="{2A9445F8-CCB8-BF85-DA24-00AEEC1D8250}"/>
              </a:ext>
            </a:extLst>
          </p:cNvPr>
          <p:cNvSpPr/>
          <p:nvPr/>
        </p:nvSpPr>
        <p:spPr bwMode="auto">
          <a:xfrm>
            <a:off x="3390306" y="3278872"/>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業務委託</a:t>
            </a:r>
          </a:p>
        </p:txBody>
      </p:sp>
      <p:sp>
        <p:nvSpPr>
          <p:cNvPr id="3" name="四角形: 角を丸くする 2">
            <a:extLst>
              <a:ext uri="{FF2B5EF4-FFF2-40B4-BE49-F238E27FC236}">
                <a16:creationId xmlns:a16="http://schemas.microsoft.com/office/drawing/2014/main" id="{DC073DC6-F8E7-50B7-95C0-725E1CFA41E0}"/>
              </a:ext>
            </a:extLst>
          </p:cNvPr>
          <p:cNvSpPr/>
          <p:nvPr/>
        </p:nvSpPr>
        <p:spPr bwMode="auto">
          <a:xfrm>
            <a:off x="6738794" y="1850913"/>
            <a:ext cx="1947873" cy="91397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algn="ctr" eaLnBrk="0" hangingPunct="0"/>
            <a:r>
              <a:rPr lang="ja-JP" altLang="en-US" sz="1600">
                <a:latin typeface="Meiryo UI" panose="020B0604030504040204" pitchFamily="50" charset="-128"/>
                <a:ea typeface="Meiryo UI" panose="020B0604030504040204" pitchFamily="50" charset="-128"/>
              </a:rPr>
              <a:t>事業者</a:t>
            </a:r>
            <a:r>
              <a:rPr lang="en-US" altLang="ja-JP" sz="1600">
                <a:latin typeface="Meiryo UI" panose="020B0604030504040204" pitchFamily="50" charset="-128"/>
                <a:ea typeface="Meiryo UI" panose="020B0604030504040204" pitchFamily="50" charset="-128"/>
              </a:rPr>
              <a:t>D</a:t>
            </a:r>
          </a:p>
          <a:p>
            <a:pPr algn="ctr" eaLnBrk="0" hangingPunct="0"/>
            <a:r>
              <a:rPr lang="ja-JP" altLang="en-US" sz="1400">
                <a:latin typeface="Meiryo UI" panose="020B0604030504040204" pitchFamily="50" charset="-128"/>
                <a:ea typeface="Meiryo UI" panose="020B0604030504040204" pitchFamily="50" charset="-128"/>
              </a:rPr>
              <a:t>事業実施に係る事業計画策定・効果測定・成果とりまとめ</a:t>
            </a:r>
          </a:p>
        </p:txBody>
      </p:sp>
      <p:sp>
        <p:nvSpPr>
          <p:cNvPr id="32" name="四角形: 角を丸くする 31">
            <a:extLst>
              <a:ext uri="{FF2B5EF4-FFF2-40B4-BE49-F238E27FC236}">
                <a16:creationId xmlns:a16="http://schemas.microsoft.com/office/drawing/2014/main" id="{95FC5E1C-20C8-51F9-007B-81FAAA4998EB}"/>
              </a:ext>
            </a:extLst>
          </p:cNvPr>
          <p:cNvSpPr/>
          <p:nvPr/>
        </p:nvSpPr>
        <p:spPr bwMode="auto">
          <a:xfrm>
            <a:off x="6997948" y="3969930"/>
            <a:ext cx="1800000" cy="913975"/>
          </a:xfrm>
          <a:prstGeom prst="roundRect">
            <a:avLst/>
          </a:prstGeom>
          <a:solidFill>
            <a:schemeClr val="bg1"/>
          </a:solidFill>
          <a:ln w="12700"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lang="ja-JP" altLang="en-US" sz="1600">
                <a:latin typeface="Meiryo UI" panose="020B0604030504040204" pitchFamily="50" charset="-128"/>
                <a:ea typeface="Meiryo UI" panose="020B0604030504040204" pitchFamily="50" charset="-128"/>
              </a:rPr>
              <a:t>事業者</a:t>
            </a:r>
            <a:r>
              <a:rPr lang="en-US" altLang="ja-JP" sz="1600">
                <a:latin typeface="Meiryo UI" panose="020B0604030504040204" pitchFamily="50" charset="-128"/>
                <a:ea typeface="Meiryo UI" panose="020B0604030504040204" pitchFamily="50" charset="-128"/>
              </a:rPr>
              <a:t>G</a:t>
            </a:r>
            <a:endParaRPr kumimoji="1" lang="en-US" altLang="ja-JP" sz="1600" b="0" i="0" u="none" strike="noStrike" cap="none" normalizeH="0" baseline="0">
              <a:ln>
                <a:noFill/>
              </a:ln>
              <a:effectLst/>
              <a:latin typeface="Meiryo UI" panose="020B0604030504040204" pitchFamily="50" charset="-128"/>
              <a:ea typeface="Meiryo UI" panose="020B0604030504040204" pitchFamily="50" charset="-128"/>
            </a:endParaRPr>
          </a:p>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400" b="0" i="0" u="none" strike="noStrike" cap="none" normalizeH="0" baseline="0">
                <a:ln>
                  <a:noFill/>
                </a:ln>
                <a:effectLst/>
                <a:latin typeface="Meiryo UI" panose="020B0604030504040204" pitchFamily="50" charset="-128"/>
                <a:ea typeface="Meiryo UI" panose="020B0604030504040204" pitchFamily="50" charset="-128"/>
              </a:rPr>
              <a:t>配車システム提供</a:t>
            </a:r>
          </a:p>
        </p:txBody>
      </p:sp>
      <p:cxnSp>
        <p:nvCxnSpPr>
          <p:cNvPr id="34" name="直線矢印コネクタ 33">
            <a:extLst>
              <a:ext uri="{FF2B5EF4-FFF2-40B4-BE49-F238E27FC236}">
                <a16:creationId xmlns:a16="http://schemas.microsoft.com/office/drawing/2014/main" id="{392FC4F3-6FFB-359B-CA13-75CBBBFF33EA}"/>
              </a:ext>
            </a:extLst>
          </p:cNvPr>
          <p:cNvCxnSpPr>
            <a:cxnSpLocks/>
          </p:cNvCxnSpPr>
          <p:nvPr/>
        </p:nvCxnSpPr>
        <p:spPr bwMode="auto">
          <a:xfrm>
            <a:off x="5514862" y="4329265"/>
            <a:ext cx="1483086" cy="8876"/>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40" name="正方形/長方形 39">
            <a:extLst>
              <a:ext uri="{FF2B5EF4-FFF2-40B4-BE49-F238E27FC236}">
                <a16:creationId xmlns:a16="http://schemas.microsoft.com/office/drawing/2014/main" id="{7D2F146B-DA75-5A77-16D1-D2EB03CDA520}"/>
              </a:ext>
            </a:extLst>
          </p:cNvPr>
          <p:cNvSpPr/>
          <p:nvPr/>
        </p:nvSpPr>
        <p:spPr bwMode="auto">
          <a:xfrm>
            <a:off x="4020411" y="1513460"/>
            <a:ext cx="1403087" cy="338554"/>
          </a:xfrm>
          <a:prstGeom prst="rect">
            <a:avLst/>
          </a:prstGeom>
          <a:solidFill>
            <a:schemeClr val="accent1"/>
          </a:solid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1" i="0" u="none" strike="noStrike" cap="none" normalizeH="0" baseline="0">
                <a:ln>
                  <a:noFill/>
                </a:ln>
                <a:solidFill>
                  <a:schemeClr val="bg1"/>
                </a:solidFill>
                <a:effectLst/>
                <a:latin typeface="Meiryo UI" panose="020B0604030504040204" pitchFamily="50" charset="-128"/>
                <a:ea typeface="Meiryo UI" panose="020B0604030504040204" pitchFamily="50" charset="-128"/>
              </a:rPr>
              <a:t>連携スキーム</a:t>
            </a:r>
          </a:p>
        </p:txBody>
      </p:sp>
      <p:cxnSp>
        <p:nvCxnSpPr>
          <p:cNvPr id="24" name="直線矢印コネクタ 23">
            <a:extLst>
              <a:ext uri="{FF2B5EF4-FFF2-40B4-BE49-F238E27FC236}">
                <a16:creationId xmlns:a16="http://schemas.microsoft.com/office/drawing/2014/main" id="{03318602-0C96-93CC-3212-A28276E3D4BD}"/>
              </a:ext>
            </a:extLst>
          </p:cNvPr>
          <p:cNvCxnSpPr>
            <a:cxnSpLocks/>
          </p:cNvCxnSpPr>
          <p:nvPr/>
        </p:nvCxnSpPr>
        <p:spPr bwMode="auto">
          <a:xfrm rot="10800000">
            <a:off x="5489702" y="4481665"/>
            <a:ext cx="1483086" cy="8876"/>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25" name="正方形/長方形 24">
            <a:extLst>
              <a:ext uri="{FF2B5EF4-FFF2-40B4-BE49-F238E27FC236}">
                <a16:creationId xmlns:a16="http://schemas.microsoft.com/office/drawing/2014/main" id="{43CA4C81-78E4-CED7-24E7-24F5814A6931}"/>
              </a:ext>
            </a:extLst>
          </p:cNvPr>
          <p:cNvSpPr/>
          <p:nvPr/>
        </p:nvSpPr>
        <p:spPr bwMode="auto">
          <a:xfrm>
            <a:off x="5468763" y="4004769"/>
            <a:ext cx="1544257" cy="324496"/>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情報提供・協力</a:t>
            </a:r>
          </a:p>
        </p:txBody>
      </p:sp>
      <p:cxnSp>
        <p:nvCxnSpPr>
          <p:cNvPr id="27" name="コネクタ: カギ線 26">
            <a:extLst>
              <a:ext uri="{FF2B5EF4-FFF2-40B4-BE49-F238E27FC236}">
                <a16:creationId xmlns:a16="http://schemas.microsoft.com/office/drawing/2014/main" id="{D82F9666-2321-0E2A-B7FB-85FB85244CCA}"/>
              </a:ext>
            </a:extLst>
          </p:cNvPr>
          <p:cNvCxnSpPr>
            <a:cxnSpLocks/>
            <a:stCxn id="33" idx="2"/>
            <a:endCxn id="32" idx="0"/>
          </p:cNvCxnSpPr>
          <p:nvPr/>
        </p:nvCxnSpPr>
        <p:spPr bwMode="auto">
          <a:xfrm rot="16200000" flipH="1">
            <a:off x="5670630" y="1742612"/>
            <a:ext cx="1165934" cy="3288702"/>
          </a:xfrm>
          <a:prstGeom prst="bentConnector3">
            <a:avLst>
              <a:gd name="adj1" fmla="val 50000"/>
            </a:avLst>
          </a:prstGeom>
          <a:solidFill>
            <a:schemeClr val="bg1"/>
          </a:solidFill>
          <a:ln w="12700" cap="flat" cmpd="sng" algn="ctr">
            <a:solidFill>
              <a:schemeClr val="tx1"/>
            </a:solidFill>
            <a:prstDash val="solid"/>
            <a:round/>
            <a:headEnd type="none" w="med" len="med"/>
            <a:tailEnd type="triangle"/>
          </a:ln>
          <a:effectLst/>
        </p:spPr>
      </p:cxnSp>
      <p:cxnSp>
        <p:nvCxnSpPr>
          <p:cNvPr id="47" name="直線矢印コネクタ 46">
            <a:extLst>
              <a:ext uri="{FF2B5EF4-FFF2-40B4-BE49-F238E27FC236}">
                <a16:creationId xmlns:a16="http://schemas.microsoft.com/office/drawing/2014/main" id="{F9DB3FDE-B1D6-5484-CACD-950595621854}"/>
              </a:ext>
            </a:extLst>
          </p:cNvPr>
          <p:cNvCxnSpPr>
            <a:cxnSpLocks/>
            <a:endCxn id="19" idx="0"/>
          </p:cNvCxnSpPr>
          <p:nvPr/>
        </p:nvCxnSpPr>
        <p:spPr bwMode="auto">
          <a:xfrm>
            <a:off x="4609246" y="3319709"/>
            <a:ext cx="5616" cy="641345"/>
          </a:xfrm>
          <a:prstGeom prst="straightConnector1">
            <a:avLst/>
          </a:prstGeom>
          <a:solidFill>
            <a:schemeClr val="bg1"/>
          </a:solidFill>
          <a:ln w="12700" cap="flat" cmpd="sng" algn="ctr">
            <a:solidFill>
              <a:schemeClr val="tx1"/>
            </a:solidFill>
            <a:prstDash val="solid"/>
            <a:round/>
            <a:headEnd type="none" w="med" len="med"/>
            <a:tailEnd type="triangle"/>
          </a:ln>
          <a:effectLst/>
        </p:spPr>
      </p:cxnSp>
      <p:sp>
        <p:nvSpPr>
          <p:cNvPr id="50" name="正方形/長方形 49">
            <a:extLst>
              <a:ext uri="{FF2B5EF4-FFF2-40B4-BE49-F238E27FC236}">
                <a16:creationId xmlns:a16="http://schemas.microsoft.com/office/drawing/2014/main" id="{B54ED9A9-4482-A82F-184A-050C9CF056C6}"/>
              </a:ext>
            </a:extLst>
          </p:cNvPr>
          <p:cNvSpPr/>
          <p:nvPr/>
        </p:nvSpPr>
        <p:spPr bwMode="auto">
          <a:xfrm>
            <a:off x="1970425" y="3150432"/>
            <a:ext cx="1403087" cy="338554"/>
          </a:xfrm>
          <a:prstGeom prst="rect">
            <a:avLst/>
          </a:prstGeom>
          <a:noFill/>
          <a:ln w="12700" cap="flat" cmpd="sng" algn="ctr">
            <a:no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noAutofit/>
          </a:bodyPr>
          <a:lstStyle/>
          <a:p>
            <a:pPr marL="0" marR="0" indent="0" algn="ctr" defTabSz="914400" rtl="0" eaLnBrk="0" fontAlgn="base" latinLnBrk="0" hangingPunct="0">
              <a:lnSpc>
                <a:spcPct val="100000"/>
              </a:lnSpc>
              <a:spcBef>
                <a:spcPct val="0"/>
              </a:spcBef>
              <a:spcAft>
                <a:spcPct val="0"/>
              </a:spcAft>
              <a:buClrTx/>
              <a:buSzTx/>
              <a:buFontTx/>
              <a:buNone/>
              <a:tabLst/>
            </a:pPr>
            <a:r>
              <a:rPr kumimoji="1" lang="ja-JP" altLang="en-US" sz="1600" b="0" i="0" u="none" strike="noStrike" cap="none" normalizeH="0" baseline="0">
                <a:ln>
                  <a:noFill/>
                </a:ln>
                <a:solidFill>
                  <a:schemeClr val="tx1"/>
                </a:solidFill>
                <a:effectLst/>
                <a:latin typeface="Meiryo UI" panose="020B0604030504040204" pitchFamily="50" charset="-128"/>
                <a:ea typeface="Meiryo UI" panose="020B0604030504040204" pitchFamily="50" charset="-128"/>
              </a:rPr>
              <a:t>協力</a:t>
            </a:r>
          </a:p>
        </p:txBody>
      </p:sp>
      <p:sp>
        <p:nvSpPr>
          <p:cNvPr id="2" name="テキスト ボックス 1">
            <a:extLst>
              <a:ext uri="{FF2B5EF4-FFF2-40B4-BE49-F238E27FC236}">
                <a16:creationId xmlns:a16="http://schemas.microsoft.com/office/drawing/2014/main" id="{2C3CC599-A832-DC59-C14C-8A976E38FEED}"/>
              </a:ext>
            </a:extLst>
          </p:cNvPr>
          <p:cNvSpPr txBox="1"/>
          <p:nvPr/>
        </p:nvSpPr>
        <p:spPr>
          <a:xfrm>
            <a:off x="7088420" y="18711"/>
            <a:ext cx="2011189" cy="306467"/>
          </a:xfrm>
          <a:prstGeom prst="roundRect">
            <a:avLst/>
          </a:prstGeom>
          <a:solidFill>
            <a:srgbClr val="2FB0ED"/>
          </a:solidFill>
          <a:ln/>
        </p:spPr>
        <p:style>
          <a:lnRef idx="3">
            <a:schemeClr val="lt1"/>
          </a:lnRef>
          <a:fillRef idx="1">
            <a:schemeClr val="accent6"/>
          </a:fillRef>
          <a:effectRef idx="1">
            <a:schemeClr val="accent6"/>
          </a:effectRef>
          <a:fontRef idx="minor">
            <a:schemeClr val="lt1"/>
          </a:fontRef>
        </p:style>
        <p:txBody>
          <a:bodyPr wrap="square" rtlCol="0" anchor="ctr" anchorCtr="0">
            <a:spAutoFit/>
          </a:bodyPr>
          <a:lstStyle/>
          <a:p>
            <a:pPr algn="ctr"/>
            <a:r>
              <a:rPr lang="ja-JP" altLang="en-US" sz="1200" b="1">
                <a:solidFill>
                  <a:schemeClr val="bg1"/>
                </a:solidFill>
                <a:latin typeface="Meiryo UI" panose="020B0604030504040204" pitchFamily="50" charset="-128"/>
                <a:ea typeface="Meiryo UI" panose="020B0604030504040204" pitchFamily="50" charset="-128"/>
              </a:rPr>
              <a:t>共同化・協業化促進タイプ</a:t>
            </a:r>
          </a:p>
        </p:txBody>
      </p:sp>
      <p:sp>
        <p:nvSpPr>
          <p:cNvPr id="5" name="テキスト ボックス 4">
            <a:extLst>
              <a:ext uri="{FF2B5EF4-FFF2-40B4-BE49-F238E27FC236}">
                <a16:creationId xmlns:a16="http://schemas.microsoft.com/office/drawing/2014/main" id="{D80B7AF5-4C8D-051D-1D97-BA15E414BC4A}"/>
              </a:ext>
            </a:extLst>
          </p:cNvPr>
          <p:cNvSpPr txBox="1"/>
          <p:nvPr/>
        </p:nvSpPr>
        <p:spPr>
          <a:xfrm>
            <a:off x="8158406" y="337947"/>
            <a:ext cx="896399" cy="209097"/>
          </a:xfrm>
          <a:prstGeom prst="rect">
            <a:avLst/>
          </a:prstGeom>
          <a:noFill/>
          <a:ln>
            <a:solidFill>
              <a:schemeClr val="tx1"/>
            </a:solidFill>
          </a:ln>
        </p:spPr>
        <p:txBody>
          <a:bodyPr wrap="none" rtlCol="0">
            <a:noAutofit/>
          </a:bodyPr>
          <a:lstStyle/>
          <a:p>
            <a:pPr algn="ctr"/>
            <a:r>
              <a:rPr lang="ja-JP" altLang="en-US" sz="900">
                <a:latin typeface="Meiryo UI" panose="020B0604030504040204" pitchFamily="50" charset="-128"/>
                <a:ea typeface="Meiryo UI" panose="020B0604030504040204" pitchFamily="50" charset="-128"/>
              </a:rPr>
              <a:t>応募様式</a:t>
            </a:r>
            <a:r>
              <a:rPr lang="en-US" altLang="ja-JP" sz="900">
                <a:latin typeface="Meiryo UI" panose="020B0604030504040204" pitchFamily="50" charset="-128"/>
                <a:ea typeface="Meiryo UI" panose="020B0604030504040204" pitchFamily="50" charset="-128"/>
              </a:rPr>
              <a:t>A</a:t>
            </a:r>
            <a:endParaRPr lang="ja-JP" altLang="en-US" sz="900">
              <a:latin typeface="Meiryo UI" panose="020B0604030504040204" pitchFamily="50" charset="-128"/>
              <a:ea typeface="Meiryo UI" panose="020B0604030504040204" pitchFamily="50" charset="-128"/>
            </a:endParaRPr>
          </a:p>
        </p:txBody>
      </p:sp>
    </p:spTree>
    <p:extLst>
      <p:ext uri="{BB962C8B-B14F-4D97-AF65-F5344CB8AC3E}">
        <p14:creationId xmlns:p14="http://schemas.microsoft.com/office/powerpoint/2010/main" val="371853267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EE4P_STYLE_ID" val="076a8867-8b72-4914-890a-d2f9a5d03d99"/>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7_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2.xml><?xml version="1.0" encoding="utf-8"?>
<a:theme xmlns:a="http://schemas.openxmlformats.org/drawingml/2006/main" name="5_テーマ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HGP創英角ｺﾞｼｯｸUB"/>
        <a:ea typeface="HGP創英角ｺﾞｼｯｸUB"/>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FC000"/>
        </a:solidFill>
        <a:ln w="12700" cap="flat" cmpd="sng" algn="ctr">
          <a:noFill/>
          <a:prstDash val="solid"/>
          <a:round/>
          <a:headEnd type="none" w="med" len="med"/>
          <a:tailEnd type="none" w="med" len="med"/>
        </a:ln>
        <a:effectLst/>
      </a:spPr>
      <a:bodyPr vert="horz" wrap="square" lIns="91440" tIns="45720" rIns="91440" bIns="45720" numCol="1" rtlCol="0" anchor="ctr" anchorCtr="0" compatLnSpc="1">
        <a:prstTxWarp prst="textNoShape">
          <a:avLst/>
        </a:prstTxWarp>
        <a:noAutofit/>
      </a:bodyPr>
      <a:lstStyle>
        <a:defPPr marL="0" marR="0" indent="0" algn="ctr" defTabSz="914400" rtl="0" eaLnBrk="0" fontAlgn="base" latinLnBrk="0" hangingPunct="0">
          <a:lnSpc>
            <a:spcPct val="100000"/>
          </a:lnSpc>
          <a:spcBef>
            <a:spcPct val="0"/>
          </a:spcBef>
          <a:spcAft>
            <a:spcPct val="0"/>
          </a:spcAft>
          <a:buClrTx/>
          <a:buSzTx/>
          <a:buFontTx/>
          <a:buNone/>
          <a:tabLst/>
          <a:defRPr kumimoji="1" sz="12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1" lang="ja-JP" sz="1200" b="0" i="0" u="none" strike="noStrike" cap="none" normalizeH="0" baseline="0" smtClean="0">
            <a:ln>
              <a:noFill/>
            </a:ln>
            <a:solidFill>
              <a:schemeClr val="tx1"/>
            </a:solidFill>
            <a:effectLst/>
            <a:latin typeface="Arial" charset="0"/>
            <a:ea typeface="ＭＳ Ｐゴシック" charset="-128"/>
          </a:defRPr>
        </a:defPPr>
      </a:lstStyle>
    </a:lnDef>
    <a:txDef>
      <a:spPr>
        <a:solidFill>
          <a:srgbClr val="9BDFF7"/>
        </a:solidFill>
      </a:spPr>
      <a:bodyPr wrap="square" rtlCol="0">
        <a:spAutoFit/>
      </a:bodyPr>
      <a:lstStyle>
        <a:defPPr>
          <a:defRPr kumimoji="1" dirty="0"/>
        </a:defPPr>
      </a:lstStyle>
    </a:tx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7b4221ca-b317-4641-bcdb-0a99689d23c0" xsi:nil="true"/>
    <lcf76f155ced4ddcb4097134ff3c332f xmlns="4723d968-f0b8-4d62-af89-211c323e6669">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B91165B838C12B47B56D79545C51D09B" ma:contentTypeVersion="10" ma:contentTypeDescription="新しいドキュメントを作成します。" ma:contentTypeScope="" ma:versionID="b5475722f109dce3b5d4d32791aaa202">
  <xsd:schema xmlns:xsd="http://www.w3.org/2001/XMLSchema" xmlns:xs="http://www.w3.org/2001/XMLSchema" xmlns:p="http://schemas.microsoft.com/office/2006/metadata/properties" xmlns:ns2="4723d968-f0b8-4d62-af89-211c323e6669" xmlns:ns3="7b4221ca-b317-4641-bcdb-0a99689d23c0" targetNamespace="http://schemas.microsoft.com/office/2006/metadata/properties" ma:root="true" ma:fieldsID="3a00dc953f3e6d8847d15c7a245bf619" ns2:_="" ns3:_="">
    <xsd:import namespace="4723d968-f0b8-4d62-af89-211c323e6669"/>
    <xsd:import namespace="7b4221ca-b317-4641-bcdb-0a99689d23c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723d968-f0b8-4d62-af89-211c323e666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画像タグ" ma:readOnly="false" ma:fieldId="{5cf76f15-5ced-4ddc-b409-7134ff3c332f}" ma:taxonomyMulti="true" ma:sspId="ecc07328-3708-455b-b2f3-7a2a0a8af084"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b4221ca-b317-4641-bcdb-0a99689d23c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d0c7cc09-dfe3-4c91-89c4-0096a3abf2d6}" ma:internalName="TaxCatchAll" ma:showField="CatchAllData" ma:web="7b4221ca-b317-4641-bcdb-0a99689d23c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8E43B65-EA7C-43F5-ACAF-DEB0B62AFF36}">
  <ds:schemaRefs>
    <ds:schemaRef ds:uri="http://schemas.microsoft.com/sharepoint/v3/contenttype/forms"/>
  </ds:schemaRefs>
</ds:datastoreItem>
</file>

<file path=customXml/itemProps2.xml><?xml version="1.0" encoding="utf-8"?>
<ds:datastoreItem xmlns:ds="http://schemas.openxmlformats.org/officeDocument/2006/customXml" ds:itemID="{978EC489-26F0-4AD0-8C07-F7D954B2C82F}">
  <ds:schemaRefs>
    <ds:schemaRef ds:uri="http://purl.org/dc/terms/"/>
    <ds:schemaRef ds:uri="http://schemas.microsoft.com/office/2006/metadata/properties"/>
    <ds:schemaRef ds:uri="http://purl.org/dc/elements/1.1/"/>
    <ds:schemaRef ds:uri="7b4221ca-b317-4641-bcdb-0a99689d23c0"/>
    <ds:schemaRef ds:uri="http://schemas.microsoft.com/office/infopath/2007/PartnerControls"/>
    <ds:schemaRef ds:uri="http://schemas.openxmlformats.org/package/2006/metadata/core-properties"/>
    <ds:schemaRef ds:uri="http://schemas.microsoft.com/office/2006/documentManagement/types"/>
    <ds:schemaRef ds:uri="4723d968-f0b8-4d62-af89-211c323e6669"/>
    <ds:schemaRef ds:uri="http://www.w3.org/XML/1998/namespace"/>
    <ds:schemaRef ds:uri="http://purl.org/dc/dcmitype/"/>
  </ds:schemaRefs>
</ds:datastoreItem>
</file>

<file path=customXml/itemProps3.xml><?xml version="1.0" encoding="utf-8"?>
<ds:datastoreItem xmlns:ds="http://schemas.openxmlformats.org/officeDocument/2006/customXml" ds:itemID="{B9701125-FB46-4E36-897B-FABAA14197D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723d968-f0b8-4d62-af89-211c323e6669"/>
    <ds:schemaRef ds:uri="7b4221ca-b317-4641-bcdb-0a99689d23c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
  <TotalTime>0</TotalTime>
  <Words>1938</Words>
  <Application>Microsoft Office PowerPoint</Application>
  <PresentationFormat>画面に合わせる (4:3)</PresentationFormat>
  <Paragraphs>262</Paragraphs>
  <Slides>10</Slides>
  <Notes>1</Notes>
  <HiddenSlides>0</HiddenSlides>
  <MMClips>0</MMClips>
  <ScaleCrop>false</ScaleCrop>
  <HeadingPairs>
    <vt:vector size="8" baseType="variant">
      <vt:variant>
        <vt:lpstr>使用されているフォント</vt:lpstr>
      </vt:variant>
      <vt:variant>
        <vt:i4>7</vt:i4>
      </vt:variant>
      <vt:variant>
        <vt:lpstr>テーマ</vt:lpstr>
      </vt:variant>
      <vt:variant>
        <vt:i4>2</vt:i4>
      </vt:variant>
      <vt:variant>
        <vt:lpstr>埋め込まれた OLE サーバー</vt:lpstr>
      </vt:variant>
      <vt:variant>
        <vt:i4>1</vt:i4>
      </vt:variant>
      <vt:variant>
        <vt:lpstr>スライド タイトル</vt:lpstr>
      </vt:variant>
      <vt:variant>
        <vt:i4>10</vt:i4>
      </vt:variant>
    </vt:vector>
  </HeadingPairs>
  <TitlesOfParts>
    <vt:vector size="20" baseType="lpstr">
      <vt:lpstr>HGP創英角ｺﾞｼｯｸUB</vt:lpstr>
      <vt:lpstr>Meiryo UI</vt:lpstr>
      <vt:lpstr>メイリオ</vt:lpstr>
      <vt:lpstr>Arial</vt:lpstr>
      <vt:lpstr>Calibri</vt:lpstr>
      <vt:lpstr>Times New Roman</vt:lpstr>
      <vt:lpstr>Wingdings</vt:lpstr>
      <vt:lpstr>17_標準デザイン</vt:lpstr>
      <vt:lpstr>5_テーマ1</vt:lpstr>
      <vt:lpstr>think-cellスライド</vt:lpstr>
      <vt:lpstr>応募様式A</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運輸局等によるセールスキット</dc:title>
  <dc:creator>片山竜之介</dc:creator>
  <cp:lastModifiedBy>Kato, Masahiro 4</cp:lastModifiedBy>
  <cp:revision>1</cp:revision>
  <cp:lastPrinted>2025-12-08T03:00:37Z</cp:lastPrinted>
  <dcterms:created xsi:type="dcterms:W3CDTF">2024-07-03T01:58:58Z</dcterms:created>
  <dcterms:modified xsi:type="dcterms:W3CDTF">2026-02-26T11:46:48Z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0x010100B91165B838C12B47B56D79545C51D09B</vt:lpwstr>
  </property>
  <property fmtid="{D5CDD505-2E9C-101B-9397-08002B2CF9AE}" pid="3" name="MediaServiceImageTags">
    <vt:lpwstr/>
  </property>
</Properties>
</file>